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56" r:id="rId6"/>
    <p:sldId id="263" r:id="rId7"/>
    <p:sldId id="264" r:id="rId8"/>
    <p:sldId id="265" r:id="rId9"/>
    <p:sldId id="266" r:id="rId10"/>
    <p:sldId id="261" r:id="rId11"/>
    <p:sldId id="273" r:id="rId12"/>
    <p:sldId id="281" r:id="rId13"/>
    <p:sldId id="283" r:id="rId14"/>
    <p:sldId id="284" r:id="rId15"/>
    <p:sldId id="289" r:id="rId16"/>
    <p:sldId id="287" r:id="rId17"/>
    <p:sldId id="285" r:id="rId18"/>
    <p:sldId id="288" r:id="rId19"/>
    <p:sldId id="286" r:id="rId20"/>
    <p:sldId id="29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E17F7-1490-45E3-B6D0-D4DE5809A419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B33535C7-B07F-4043-8017-EBE2106A273E}">
      <dgm:prSet phldrT="[Text]" custT="1"/>
      <dgm:spPr>
        <a:noFill/>
        <a:ln w="44450" cmpd="tri"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Underutilized Land </a:t>
          </a:r>
          <a:r>
            <a:rPr lang="en-US" sz="2400" dirty="0" smtClean="0">
              <a:solidFill>
                <a:schemeClr val="tx1"/>
              </a:solidFill>
            </a:rPr>
            <a:t>or Building</a:t>
          </a:r>
          <a:endParaRPr lang="en-US" sz="2400" dirty="0">
            <a:solidFill>
              <a:schemeClr val="tx1"/>
            </a:solidFill>
          </a:endParaRPr>
        </a:p>
      </dgm:t>
    </dgm:pt>
    <dgm:pt modelId="{1B8983B6-FE32-4E8A-9ACD-B394053CA004}" type="parTrans" cxnId="{32FD5617-739D-42DB-871A-CD441D1670D3}">
      <dgm:prSet/>
      <dgm:spPr/>
      <dgm:t>
        <a:bodyPr/>
        <a:lstStyle/>
        <a:p>
          <a:endParaRPr lang="en-US"/>
        </a:p>
      </dgm:t>
    </dgm:pt>
    <dgm:pt modelId="{C3FB9665-8826-4F59-A19D-6B4C1025A43D}" type="sibTrans" cxnId="{32FD5617-739D-42DB-871A-CD441D1670D3}">
      <dgm:prSet custT="1"/>
      <dgm:spPr>
        <a:noFill/>
        <a:ln w="44450" cmpd="tri">
          <a:solidFill>
            <a:schemeClr val="tx1"/>
          </a:solidFill>
        </a:ln>
      </dgm:spPr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EECEBB68-E214-4CCA-9ED1-C2B3329FC198}">
      <dgm:prSet phldrT="[Text]" custT="1"/>
      <dgm:spPr>
        <a:noFill/>
        <a:ln w="44450" cmpd="tri"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Plan to Use the Land or Building for Something Different</a:t>
          </a:r>
          <a:endParaRPr lang="en-US" sz="2400" dirty="0">
            <a:solidFill>
              <a:schemeClr val="tx1"/>
            </a:solidFill>
          </a:endParaRPr>
        </a:p>
      </dgm:t>
    </dgm:pt>
    <dgm:pt modelId="{F8527958-2741-442C-AE81-05E934E7E634}" type="parTrans" cxnId="{34D3D647-CE89-42A3-A794-BBD8486C66C7}">
      <dgm:prSet/>
      <dgm:spPr/>
      <dgm:t>
        <a:bodyPr/>
        <a:lstStyle/>
        <a:p>
          <a:endParaRPr lang="en-US"/>
        </a:p>
      </dgm:t>
    </dgm:pt>
    <dgm:pt modelId="{31113825-26B4-4565-802A-139CB456B182}" type="sibTrans" cxnId="{34D3D647-CE89-42A3-A794-BBD8486C66C7}">
      <dgm:prSet custT="1"/>
      <dgm:spPr>
        <a:noFill/>
        <a:ln w="44450" cmpd="tri">
          <a:solidFill>
            <a:schemeClr val="tx1"/>
          </a:solidFill>
        </a:ln>
      </dgm:spPr>
      <dgm:t>
        <a:bodyPr/>
        <a:lstStyle/>
        <a:p>
          <a:endParaRPr lang="en-US" sz="1400" dirty="0">
            <a:solidFill>
              <a:schemeClr val="tx1"/>
            </a:solidFill>
          </a:endParaRPr>
        </a:p>
      </dgm:t>
    </dgm:pt>
    <dgm:pt modelId="{67890FE8-CEBD-4E18-9662-BA1A30C2A48F}">
      <dgm:prSet phldrT="[Text]" custT="1"/>
      <dgm:spPr>
        <a:noFill/>
        <a:ln w="44450" cmpd="tri">
          <a:solidFill>
            <a:schemeClr val="tx1"/>
          </a:solidFill>
        </a:ln>
      </dgm:spPr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Brownfield</a:t>
          </a:r>
          <a:endParaRPr lang="en-US" sz="3600" dirty="0">
            <a:solidFill>
              <a:schemeClr val="tx1"/>
            </a:solidFill>
          </a:endParaRPr>
        </a:p>
      </dgm:t>
    </dgm:pt>
    <dgm:pt modelId="{CAFF7ED5-F905-4D06-902B-1D488A62B499}" type="parTrans" cxnId="{60A567B5-6EF4-4029-B56B-728294799152}">
      <dgm:prSet/>
      <dgm:spPr/>
      <dgm:t>
        <a:bodyPr/>
        <a:lstStyle/>
        <a:p>
          <a:endParaRPr lang="en-US"/>
        </a:p>
      </dgm:t>
    </dgm:pt>
    <dgm:pt modelId="{CF352D66-C9E5-41DF-B16D-245F86552911}" type="sibTrans" cxnId="{60A567B5-6EF4-4029-B56B-728294799152}">
      <dgm:prSet/>
      <dgm:spPr/>
      <dgm:t>
        <a:bodyPr/>
        <a:lstStyle/>
        <a:p>
          <a:endParaRPr lang="en-US"/>
        </a:p>
      </dgm:t>
    </dgm:pt>
    <dgm:pt modelId="{F15F38E9-981A-4184-875C-ED60C4B6D640}">
      <dgm:prSet phldrT="[Text]" custT="1"/>
      <dgm:spPr>
        <a:noFill/>
        <a:ln w="44450" cmpd="tri">
          <a:solidFill>
            <a:schemeClr val="tx1"/>
          </a:solidFill>
        </a:ln>
      </dgm:spPr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Known or Suspected Contamination</a:t>
          </a:r>
          <a:endParaRPr lang="en-US" sz="2400" dirty="0">
            <a:solidFill>
              <a:schemeClr val="tx1"/>
            </a:solidFill>
          </a:endParaRPr>
        </a:p>
      </dgm:t>
    </dgm:pt>
    <dgm:pt modelId="{BFE3D54D-FAE4-4E6E-BF23-263DC0CB68A9}" type="parTrans" cxnId="{99E30E40-290C-4275-A986-84DE53EBD8BA}">
      <dgm:prSet/>
      <dgm:spPr/>
      <dgm:t>
        <a:bodyPr/>
        <a:lstStyle/>
        <a:p>
          <a:endParaRPr lang="en-US"/>
        </a:p>
      </dgm:t>
    </dgm:pt>
    <dgm:pt modelId="{3F4EDBF9-0841-4785-8A61-52286E722147}" type="sibTrans" cxnId="{99E30E40-290C-4275-A986-84DE53EBD8BA}">
      <dgm:prSet custT="1"/>
      <dgm:spPr>
        <a:noFill/>
        <a:ln w="44450" cmpd="tri">
          <a:solidFill>
            <a:schemeClr val="tx1"/>
          </a:solidFill>
        </a:ln>
      </dgm:spPr>
      <dgm:t>
        <a:bodyPr/>
        <a:lstStyle/>
        <a:p>
          <a:endParaRPr lang="en-US" sz="2400" dirty="0">
            <a:solidFill>
              <a:schemeClr val="tx1"/>
            </a:solidFill>
          </a:endParaRPr>
        </a:p>
      </dgm:t>
    </dgm:pt>
    <dgm:pt modelId="{435FAED3-5C74-416F-8060-AD1861257457}" type="pres">
      <dgm:prSet presAssocID="{DFCE17F7-1490-45E3-B6D0-D4DE5809A419}" presName="Name0" presStyleCnt="0">
        <dgm:presLayoutVars>
          <dgm:dir/>
          <dgm:resizeHandles val="exact"/>
        </dgm:presLayoutVars>
      </dgm:prSet>
      <dgm:spPr/>
    </dgm:pt>
    <dgm:pt modelId="{3D752C43-C4A7-4473-8BD9-2CDB9E3CFF91}" type="pres">
      <dgm:prSet presAssocID="{DFCE17F7-1490-45E3-B6D0-D4DE5809A419}" presName="vNodes" presStyleCnt="0"/>
      <dgm:spPr/>
    </dgm:pt>
    <dgm:pt modelId="{A69B43D1-1686-4D64-B8DF-A2AB4162F37C}" type="pres">
      <dgm:prSet presAssocID="{B33535C7-B07F-4043-8017-EBE2106A273E}" presName="node" presStyleLbl="node1" presStyleIdx="0" presStyleCnt="4" custScaleX="252055" custLinFactY="8067" custLinFactNeighborX="9874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194B1-6977-49FE-89C1-14EAD9D2361A}" type="pres">
      <dgm:prSet presAssocID="{C3FB9665-8826-4F59-A19D-6B4C1025A43D}" presName="spacerT" presStyleCnt="0"/>
      <dgm:spPr/>
    </dgm:pt>
    <dgm:pt modelId="{0C3AD0FF-1D71-4D18-B01F-230CD260C09F}" type="pres">
      <dgm:prSet presAssocID="{C3FB9665-8826-4F59-A19D-6B4C1025A43D}" presName="sibTrans" presStyleLbl="sibTrans2D1" presStyleIdx="0" presStyleCnt="3" custLinFactX="70245" custLinFactNeighborX="100000" custLinFactNeighborY="99673"/>
      <dgm:spPr/>
      <dgm:t>
        <a:bodyPr/>
        <a:lstStyle/>
        <a:p>
          <a:endParaRPr lang="en-US"/>
        </a:p>
      </dgm:t>
    </dgm:pt>
    <dgm:pt modelId="{B834E9C0-689F-4C7C-9B1C-1B72E55E8A15}" type="pres">
      <dgm:prSet presAssocID="{C3FB9665-8826-4F59-A19D-6B4C1025A43D}" presName="spacerB" presStyleCnt="0"/>
      <dgm:spPr/>
    </dgm:pt>
    <dgm:pt modelId="{ABF164BB-E767-407F-8250-AB0535A99D43}" type="pres">
      <dgm:prSet presAssocID="{F15F38E9-981A-4184-875C-ED60C4B6D640}" presName="node" presStyleLbl="node1" presStyleIdx="1" presStyleCnt="4" custScaleX="258530" custLinFactNeighborX="98742" custLinFactNeighborY="-19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70AB0-12A9-4F20-A9D2-A1C419DB2177}" type="pres">
      <dgm:prSet presAssocID="{3F4EDBF9-0841-4785-8A61-52286E722147}" presName="spacerT" presStyleCnt="0"/>
      <dgm:spPr/>
    </dgm:pt>
    <dgm:pt modelId="{D6E744AA-5C43-4441-BC78-53428EEF49A7}" type="pres">
      <dgm:prSet presAssocID="{3F4EDBF9-0841-4785-8A61-52286E722147}" presName="sibTrans" presStyleLbl="sibTrans2D1" presStyleIdx="1" presStyleCnt="3" custLinFactX="73036" custLinFactY="-109" custLinFactNeighborX="100000" custLinFactNeighborY="-100000"/>
      <dgm:spPr/>
      <dgm:t>
        <a:bodyPr/>
        <a:lstStyle/>
        <a:p>
          <a:endParaRPr lang="en-US"/>
        </a:p>
      </dgm:t>
    </dgm:pt>
    <dgm:pt modelId="{549DCDF3-2BF6-4FBA-9206-C52C6AF561F0}" type="pres">
      <dgm:prSet presAssocID="{3F4EDBF9-0841-4785-8A61-52286E722147}" presName="spacerB" presStyleCnt="0"/>
      <dgm:spPr/>
    </dgm:pt>
    <dgm:pt modelId="{D4EF1695-2059-4A06-AAE1-1707C2CE0116}" type="pres">
      <dgm:prSet presAssocID="{EECEBB68-E214-4CCA-9ED1-C2B3329FC198}" presName="node" presStyleLbl="node1" presStyleIdx="2" presStyleCnt="4" custScaleX="261767" custLinFactY="-6449" custLinFactNeighborX="9874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3F104-AB9B-45A5-9631-B517DD3C01F4}" type="pres">
      <dgm:prSet presAssocID="{DFCE17F7-1490-45E3-B6D0-D4DE5809A419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45082452-84DB-4C93-8C97-3B5479261EAF}" type="pres">
      <dgm:prSet presAssocID="{DFCE17F7-1490-45E3-B6D0-D4DE5809A41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710B774-C611-4F01-A55F-37FBE6916D16}" type="pres">
      <dgm:prSet presAssocID="{DFCE17F7-1490-45E3-B6D0-D4DE5809A419}" presName="lastNode" presStyleLbl="node1" presStyleIdx="3" presStyleCnt="4" custLinFactX="19371" custLinFactNeighborX="100000" custLinFactNeighborY="-8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CBD30F-D191-42E0-812F-E4FC8A315D6B}" type="presOf" srcId="{31113825-26B4-4565-802A-139CB456B182}" destId="{A2B3F104-AB9B-45A5-9631-B517DD3C01F4}" srcOrd="0" destOrd="0" presId="urn:microsoft.com/office/officeart/2005/8/layout/equation2"/>
    <dgm:cxn modelId="{1C576655-1D34-4F8D-A7F3-3C50CA2E0187}" type="presOf" srcId="{31113825-26B4-4565-802A-139CB456B182}" destId="{45082452-84DB-4C93-8C97-3B5479261EAF}" srcOrd="1" destOrd="0" presId="urn:microsoft.com/office/officeart/2005/8/layout/equation2"/>
    <dgm:cxn modelId="{BC9CD922-8AE5-4128-80B3-26054135BE51}" type="presOf" srcId="{DFCE17F7-1490-45E3-B6D0-D4DE5809A419}" destId="{435FAED3-5C74-416F-8060-AD1861257457}" srcOrd="0" destOrd="0" presId="urn:microsoft.com/office/officeart/2005/8/layout/equation2"/>
    <dgm:cxn modelId="{ED9D0687-8866-4FD1-991E-A56246F48A3C}" type="presOf" srcId="{EECEBB68-E214-4CCA-9ED1-C2B3329FC198}" destId="{D4EF1695-2059-4A06-AAE1-1707C2CE0116}" srcOrd="0" destOrd="0" presId="urn:microsoft.com/office/officeart/2005/8/layout/equation2"/>
    <dgm:cxn modelId="{37242E13-F6EE-45BB-803C-369193946FE7}" type="presOf" srcId="{F15F38E9-981A-4184-875C-ED60C4B6D640}" destId="{ABF164BB-E767-407F-8250-AB0535A99D43}" srcOrd="0" destOrd="0" presId="urn:microsoft.com/office/officeart/2005/8/layout/equation2"/>
    <dgm:cxn modelId="{99E30E40-290C-4275-A986-84DE53EBD8BA}" srcId="{DFCE17F7-1490-45E3-B6D0-D4DE5809A419}" destId="{F15F38E9-981A-4184-875C-ED60C4B6D640}" srcOrd="1" destOrd="0" parTransId="{BFE3D54D-FAE4-4E6E-BF23-263DC0CB68A9}" sibTransId="{3F4EDBF9-0841-4785-8A61-52286E722147}"/>
    <dgm:cxn modelId="{34D3D647-CE89-42A3-A794-BBD8486C66C7}" srcId="{DFCE17F7-1490-45E3-B6D0-D4DE5809A419}" destId="{EECEBB68-E214-4CCA-9ED1-C2B3329FC198}" srcOrd="2" destOrd="0" parTransId="{F8527958-2741-442C-AE81-05E934E7E634}" sibTransId="{31113825-26B4-4565-802A-139CB456B182}"/>
    <dgm:cxn modelId="{0F7BBB1F-667C-40C3-88B5-10086FE522A0}" type="presOf" srcId="{3F4EDBF9-0841-4785-8A61-52286E722147}" destId="{D6E744AA-5C43-4441-BC78-53428EEF49A7}" srcOrd="0" destOrd="0" presId="urn:microsoft.com/office/officeart/2005/8/layout/equation2"/>
    <dgm:cxn modelId="{32FD5617-739D-42DB-871A-CD441D1670D3}" srcId="{DFCE17F7-1490-45E3-B6D0-D4DE5809A419}" destId="{B33535C7-B07F-4043-8017-EBE2106A273E}" srcOrd="0" destOrd="0" parTransId="{1B8983B6-FE32-4E8A-9ACD-B394053CA004}" sibTransId="{C3FB9665-8826-4F59-A19D-6B4C1025A43D}"/>
    <dgm:cxn modelId="{17CAC8F0-4BF6-49E2-B441-ADC4BB4EB98D}" type="presOf" srcId="{C3FB9665-8826-4F59-A19D-6B4C1025A43D}" destId="{0C3AD0FF-1D71-4D18-B01F-230CD260C09F}" srcOrd="0" destOrd="0" presId="urn:microsoft.com/office/officeart/2005/8/layout/equation2"/>
    <dgm:cxn modelId="{60A567B5-6EF4-4029-B56B-728294799152}" srcId="{DFCE17F7-1490-45E3-B6D0-D4DE5809A419}" destId="{67890FE8-CEBD-4E18-9662-BA1A30C2A48F}" srcOrd="3" destOrd="0" parTransId="{CAFF7ED5-F905-4D06-902B-1D488A62B499}" sibTransId="{CF352D66-C9E5-41DF-B16D-245F86552911}"/>
    <dgm:cxn modelId="{8479E7AB-397C-44FD-8127-8F772893669D}" type="presOf" srcId="{67890FE8-CEBD-4E18-9662-BA1A30C2A48F}" destId="{9710B774-C611-4F01-A55F-37FBE6916D16}" srcOrd="0" destOrd="0" presId="urn:microsoft.com/office/officeart/2005/8/layout/equation2"/>
    <dgm:cxn modelId="{10E0D887-D083-4DDA-BCFE-ABF6D7DF214D}" type="presOf" srcId="{B33535C7-B07F-4043-8017-EBE2106A273E}" destId="{A69B43D1-1686-4D64-B8DF-A2AB4162F37C}" srcOrd="0" destOrd="0" presId="urn:microsoft.com/office/officeart/2005/8/layout/equation2"/>
    <dgm:cxn modelId="{69673003-A7AA-4801-B1F4-E1968837B2FB}" type="presParOf" srcId="{435FAED3-5C74-416F-8060-AD1861257457}" destId="{3D752C43-C4A7-4473-8BD9-2CDB9E3CFF91}" srcOrd="0" destOrd="0" presId="urn:microsoft.com/office/officeart/2005/8/layout/equation2"/>
    <dgm:cxn modelId="{AF665816-B84B-422F-982C-AA69154B0E39}" type="presParOf" srcId="{3D752C43-C4A7-4473-8BD9-2CDB9E3CFF91}" destId="{A69B43D1-1686-4D64-B8DF-A2AB4162F37C}" srcOrd="0" destOrd="0" presId="urn:microsoft.com/office/officeart/2005/8/layout/equation2"/>
    <dgm:cxn modelId="{8EDF819A-9152-443B-8A1E-307DF9983A6D}" type="presParOf" srcId="{3D752C43-C4A7-4473-8BD9-2CDB9E3CFF91}" destId="{832194B1-6977-49FE-89C1-14EAD9D2361A}" srcOrd="1" destOrd="0" presId="urn:microsoft.com/office/officeart/2005/8/layout/equation2"/>
    <dgm:cxn modelId="{7CCAEB6F-54ED-4764-BE6D-83870D707D34}" type="presParOf" srcId="{3D752C43-C4A7-4473-8BD9-2CDB9E3CFF91}" destId="{0C3AD0FF-1D71-4D18-B01F-230CD260C09F}" srcOrd="2" destOrd="0" presId="urn:microsoft.com/office/officeart/2005/8/layout/equation2"/>
    <dgm:cxn modelId="{C893CE43-E4F4-4F35-8DBD-6D99C2147C73}" type="presParOf" srcId="{3D752C43-C4A7-4473-8BD9-2CDB9E3CFF91}" destId="{B834E9C0-689F-4C7C-9B1C-1B72E55E8A15}" srcOrd="3" destOrd="0" presId="urn:microsoft.com/office/officeart/2005/8/layout/equation2"/>
    <dgm:cxn modelId="{9D62804C-F71B-4B70-B688-A726A3CF9B1D}" type="presParOf" srcId="{3D752C43-C4A7-4473-8BD9-2CDB9E3CFF91}" destId="{ABF164BB-E767-407F-8250-AB0535A99D43}" srcOrd="4" destOrd="0" presId="urn:microsoft.com/office/officeart/2005/8/layout/equation2"/>
    <dgm:cxn modelId="{B35E6C96-34CE-49C9-9073-CC9EE2CFA2C0}" type="presParOf" srcId="{3D752C43-C4A7-4473-8BD9-2CDB9E3CFF91}" destId="{98670AB0-12A9-4F20-A9D2-A1C419DB2177}" srcOrd="5" destOrd="0" presId="urn:microsoft.com/office/officeart/2005/8/layout/equation2"/>
    <dgm:cxn modelId="{151C5D63-427E-4331-9EFC-B9437180D06A}" type="presParOf" srcId="{3D752C43-C4A7-4473-8BD9-2CDB9E3CFF91}" destId="{D6E744AA-5C43-4441-BC78-53428EEF49A7}" srcOrd="6" destOrd="0" presId="urn:microsoft.com/office/officeart/2005/8/layout/equation2"/>
    <dgm:cxn modelId="{0922B154-AF2E-49F7-A4E1-27E0FB7BB9CE}" type="presParOf" srcId="{3D752C43-C4A7-4473-8BD9-2CDB9E3CFF91}" destId="{549DCDF3-2BF6-4FBA-9206-C52C6AF561F0}" srcOrd="7" destOrd="0" presId="urn:microsoft.com/office/officeart/2005/8/layout/equation2"/>
    <dgm:cxn modelId="{D4CE79BC-A162-45EC-A3D8-CB77CCE94B86}" type="presParOf" srcId="{3D752C43-C4A7-4473-8BD9-2CDB9E3CFF91}" destId="{D4EF1695-2059-4A06-AAE1-1707C2CE0116}" srcOrd="8" destOrd="0" presId="urn:microsoft.com/office/officeart/2005/8/layout/equation2"/>
    <dgm:cxn modelId="{343920AB-07A6-4443-9B32-827C76DD6CFC}" type="presParOf" srcId="{435FAED3-5C74-416F-8060-AD1861257457}" destId="{A2B3F104-AB9B-45A5-9631-B517DD3C01F4}" srcOrd="1" destOrd="0" presId="urn:microsoft.com/office/officeart/2005/8/layout/equation2"/>
    <dgm:cxn modelId="{5D406FC5-29F4-43C3-A803-9FA92ACE5541}" type="presParOf" srcId="{A2B3F104-AB9B-45A5-9631-B517DD3C01F4}" destId="{45082452-84DB-4C93-8C97-3B5479261EAF}" srcOrd="0" destOrd="0" presId="urn:microsoft.com/office/officeart/2005/8/layout/equation2"/>
    <dgm:cxn modelId="{080914AD-B500-4ABF-BAA6-94635C413426}" type="presParOf" srcId="{435FAED3-5C74-416F-8060-AD1861257457}" destId="{9710B774-C611-4F01-A55F-37FBE6916D1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B43D1-1686-4D64-B8DF-A2AB4162F37C}">
      <dsp:nvSpPr>
        <dsp:cNvPr id="0" name=""/>
        <dsp:cNvSpPr/>
      </dsp:nvSpPr>
      <dsp:spPr>
        <a:xfrm>
          <a:off x="3410467" y="252589"/>
          <a:ext cx="3848202" cy="1526731"/>
        </a:xfrm>
        <a:prstGeom prst="ellipse">
          <a:avLst/>
        </a:prstGeom>
        <a:noFill/>
        <a:ln w="44450" cap="flat" cmpd="tri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Underutilized Land </a:t>
          </a:r>
          <a:r>
            <a:rPr lang="en-US" sz="2400" kern="1200" dirty="0" smtClean="0">
              <a:solidFill>
                <a:schemeClr val="tx1"/>
              </a:solidFill>
            </a:rPr>
            <a:t>or Building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974023" y="476174"/>
        <a:ext cx="2721090" cy="1079561"/>
      </dsp:txXfrm>
    </dsp:sp>
    <dsp:sp modelId="{0C3AD0FF-1D71-4D18-B01F-230CD260C09F}">
      <dsp:nvSpPr>
        <dsp:cNvPr id="0" name=""/>
        <dsp:cNvSpPr/>
      </dsp:nvSpPr>
      <dsp:spPr>
        <a:xfrm>
          <a:off x="4891818" y="1779724"/>
          <a:ext cx="885504" cy="885504"/>
        </a:xfrm>
        <a:prstGeom prst="mathPlus">
          <a:avLst/>
        </a:prstGeom>
        <a:noFill/>
        <a:ln w="44450" cmpd="tri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5009192" y="2118341"/>
        <a:ext cx="650756" cy="208270"/>
      </dsp:txXfrm>
    </dsp:sp>
    <dsp:sp modelId="{ABF164BB-E767-407F-8250-AB0535A99D43}">
      <dsp:nvSpPr>
        <dsp:cNvPr id="0" name=""/>
        <dsp:cNvSpPr/>
      </dsp:nvSpPr>
      <dsp:spPr>
        <a:xfrm>
          <a:off x="3361039" y="2640920"/>
          <a:ext cx="3947058" cy="1526731"/>
        </a:xfrm>
        <a:prstGeom prst="ellipse">
          <a:avLst/>
        </a:prstGeom>
        <a:noFill/>
        <a:ln w="44450" cap="flat" cmpd="tri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Known or Suspected Contamination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939072" y="2864505"/>
        <a:ext cx="2790992" cy="1079561"/>
      </dsp:txXfrm>
    </dsp:sp>
    <dsp:sp modelId="{D6E744AA-5C43-4441-BC78-53428EEF49A7}">
      <dsp:nvSpPr>
        <dsp:cNvPr id="0" name=""/>
        <dsp:cNvSpPr/>
      </dsp:nvSpPr>
      <dsp:spPr>
        <a:xfrm>
          <a:off x="4916532" y="4191400"/>
          <a:ext cx="885504" cy="885504"/>
        </a:xfrm>
        <a:prstGeom prst="mathPlus">
          <a:avLst/>
        </a:prstGeom>
        <a:noFill/>
        <a:ln w="44450" cmpd="tri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</a:endParaRPr>
        </a:p>
      </dsp:txBody>
      <dsp:txXfrm>
        <a:off x="5033906" y="4530017"/>
        <a:ext cx="650756" cy="208270"/>
      </dsp:txXfrm>
    </dsp:sp>
    <dsp:sp modelId="{D4EF1695-2059-4A06-AAE1-1707C2CE0116}">
      <dsp:nvSpPr>
        <dsp:cNvPr id="0" name=""/>
        <dsp:cNvSpPr/>
      </dsp:nvSpPr>
      <dsp:spPr>
        <a:xfrm>
          <a:off x="3336329" y="5103381"/>
          <a:ext cx="3996478" cy="1526731"/>
        </a:xfrm>
        <a:prstGeom prst="ellipse">
          <a:avLst/>
        </a:prstGeom>
        <a:noFill/>
        <a:ln w="44450" cap="flat" cmpd="tri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Plan to Use the Land or Building for Something Different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921600" y="5326966"/>
        <a:ext cx="2825936" cy="1079561"/>
      </dsp:txXfrm>
    </dsp:sp>
    <dsp:sp modelId="{A2B3F104-AB9B-45A5-9631-B517DD3C01F4}">
      <dsp:nvSpPr>
        <dsp:cNvPr id="0" name=""/>
        <dsp:cNvSpPr/>
      </dsp:nvSpPr>
      <dsp:spPr>
        <a:xfrm rot="21571318">
          <a:off x="7561822" y="3136770"/>
          <a:ext cx="485545" cy="567943"/>
        </a:xfrm>
        <a:prstGeom prst="rightArrow">
          <a:avLst>
            <a:gd name="adj1" fmla="val 60000"/>
            <a:gd name="adj2" fmla="val 50000"/>
          </a:avLst>
        </a:prstGeom>
        <a:noFill/>
        <a:ln w="44450" cmpd="tri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7561825" y="3250967"/>
        <a:ext cx="339882" cy="340765"/>
      </dsp:txXfrm>
    </dsp:sp>
    <dsp:sp modelId="{9710B774-C611-4F01-A55F-37FBE6916D16}">
      <dsp:nvSpPr>
        <dsp:cNvPr id="0" name=""/>
        <dsp:cNvSpPr/>
      </dsp:nvSpPr>
      <dsp:spPr>
        <a:xfrm>
          <a:off x="8248846" y="1877566"/>
          <a:ext cx="3053462" cy="3053462"/>
        </a:xfrm>
        <a:prstGeom prst="ellipse">
          <a:avLst/>
        </a:prstGeom>
        <a:noFill/>
        <a:ln w="44450" cap="flat" cmpd="tri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Brownfield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8696015" y="2324735"/>
        <a:ext cx="2159124" cy="2159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47A15-E424-409A-80CD-E8479B767834}" type="datetimeFigureOut">
              <a:rPr lang="en-US" smtClean="0"/>
              <a:t>10/30/2014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D0CA-3849-43B9-8BF0-4F820E511B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4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75C60-B3DB-45E3-A0C3-E209AACBED7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682625"/>
            <a:ext cx="6051550" cy="3405188"/>
          </a:xfrm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6413"/>
            <a:ext cx="5026025" cy="4084637"/>
          </a:xfrm>
        </p:spPr>
        <p:txBody>
          <a:bodyPr/>
          <a:lstStyle/>
          <a:p>
            <a:pPr lvl="1"/>
            <a:r>
              <a:rPr lang="en-US" sz="1400" dirty="0"/>
              <a:t>Funding May Be Provided for the Assessment and/or Cleanup of the Presence or Potential Presence of Indoor and Outdoor Contaminants at Brownfield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0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7AD6A-05BC-4DF8-AC23-84F22C2B184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300038"/>
            <a:ext cx="5070475" cy="2852737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</a:t>
            </a:r>
            <a:r>
              <a:rPr lang="en-US" b="1" dirty="0"/>
              <a:t>General Accounting Office</a:t>
            </a:r>
            <a:r>
              <a:rPr lang="en-US" dirty="0"/>
              <a:t> estimates that there are over </a:t>
            </a:r>
            <a:r>
              <a:rPr lang="en-US" b="1" dirty="0"/>
              <a:t>400,000 Brownfields nationally</a:t>
            </a:r>
          </a:p>
          <a:p>
            <a:r>
              <a:rPr lang="en-US" b="1" dirty="0"/>
              <a:t>-More recently, one study concluded that there are over 500,000 Brownfields – not including gas stations.</a:t>
            </a:r>
          </a:p>
          <a:p>
            <a:r>
              <a:rPr lang="en-US" dirty="0"/>
              <a:t>The </a:t>
            </a:r>
            <a:r>
              <a:rPr lang="en-US" b="1" dirty="0"/>
              <a:t>17 Brownfields pilots</a:t>
            </a:r>
            <a:r>
              <a:rPr lang="en-US" dirty="0"/>
              <a:t> within our four States have estimated that they have </a:t>
            </a:r>
            <a:r>
              <a:rPr lang="en-US" b="1" dirty="0"/>
              <a:t>8500 Brownfields</a:t>
            </a:r>
            <a:r>
              <a:rPr lang="en-US" dirty="0"/>
              <a:t> collectively within their jurisdictions.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093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elinda.brunner@alaska.gov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426" y="587223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/>
              <a:t>Addressing Brownfields </a:t>
            </a:r>
            <a:br>
              <a:rPr lang="en-US" sz="8800" b="1" dirty="0" smtClean="0"/>
            </a:br>
            <a:r>
              <a:rPr lang="en-US" sz="8800" b="1" dirty="0" smtClean="0"/>
              <a:t>in Alaska</a:t>
            </a:r>
            <a:endParaRPr lang="en-US" sz="8800" b="1" dirty="0"/>
          </a:p>
        </p:txBody>
      </p:sp>
      <p:pic>
        <p:nvPicPr>
          <p:cNvPr id="1026" name="Picture 2" descr="http://intra.dec.alaska.gov/Commish/dec_policies/documents/01.02.141%20-%20DEC%20Logo%2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7" y="3505616"/>
            <a:ext cx="2855064" cy="285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1167" y="4421688"/>
            <a:ext cx="741540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Melinda Brunner</a:t>
            </a:r>
          </a:p>
          <a:p>
            <a:pPr algn="r"/>
            <a:r>
              <a:rPr lang="en-US" sz="2000" dirty="0" smtClean="0"/>
              <a:t> DEC Contaminated Sites Program</a:t>
            </a:r>
            <a:endParaRPr lang="en-US" sz="2000" dirty="0"/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Alaska Tribal Conference on Environmental Management</a:t>
            </a:r>
          </a:p>
          <a:p>
            <a:pPr algn="r"/>
            <a:r>
              <a:rPr lang="en-US" sz="2000" dirty="0" smtClean="0"/>
              <a:t>Anchorage, Alaska</a:t>
            </a:r>
          </a:p>
          <a:p>
            <a:pPr algn="r"/>
            <a:r>
              <a:rPr lang="en-US" sz="2000" dirty="0" smtClean="0"/>
              <a:t>October 30, 2014</a:t>
            </a:r>
          </a:p>
        </p:txBody>
      </p:sp>
    </p:spTree>
    <p:extLst>
      <p:ext uri="{BB962C8B-B14F-4D97-AF65-F5344CB8AC3E}">
        <p14:creationId xmlns:p14="http://schemas.microsoft.com/office/powerpoint/2010/main" val="574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2184" y="1104567"/>
            <a:ext cx="3907366" cy="293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897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537" y="1126242"/>
            <a:ext cx="3878466" cy="290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897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0503" y="3734599"/>
            <a:ext cx="3817401" cy="286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1858537" y="1126242"/>
            <a:ext cx="3054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Tununak –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Former Tank Farm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t="19142" b="12694"/>
          <a:stretch/>
        </p:blipFill>
        <p:spPr bwMode="auto">
          <a:xfrm>
            <a:off x="6672541" y="3734600"/>
            <a:ext cx="4201213" cy="288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6"/>
          <p:cNvSpPr/>
          <p:nvPr/>
        </p:nvSpPr>
        <p:spPr>
          <a:xfrm>
            <a:off x="1072242" y="201439"/>
            <a:ext cx="1043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Are there brownfields in your community?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6672541" y="3687435"/>
            <a:ext cx="398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Kwethluk – Burned Community Center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32767" y="1126242"/>
            <a:ext cx="344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Whittier – Former Army Barracks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0503" y="3752993"/>
            <a:ext cx="266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Newtok – Old BIA School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72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1180056" y="1505211"/>
            <a:ext cx="4694652" cy="15260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We want to </a:t>
            </a:r>
            <a:endParaRPr lang="en-US" sz="4800" b="1" dirty="0"/>
          </a:p>
          <a:p>
            <a:r>
              <a:rPr lang="en-US" sz="4800" b="1" dirty="0" smtClean="0"/>
              <a:t>assess or </a:t>
            </a:r>
          </a:p>
          <a:p>
            <a:r>
              <a:rPr lang="en-US" sz="4800" b="1" dirty="0" smtClean="0"/>
              <a:t>cleanup</a:t>
            </a:r>
          </a:p>
          <a:p>
            <a:r>
              <a:rPr lang="en-US" sz="4800" b="1" dirty="0" smtClean="0"/>
              <a:t>our brownfield!  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1180056" y="5148290"/>
            <a:ext cx="89130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What help is </a:t>
            </a:r>
            <a:r>
              <a:rPr lang="en-US" sz="4800" b="1" dirty="0" smtClean="0"/>
              <a:t>available from DEC?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10" y="748255"/>
            <a:ext cx="1785042" cy="1907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044" y="1743861"/>
            <a:ext cx="1666037" cy="18233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810" y="3235911"/>
            <a:ext cx="2010081" cy="17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2436745"/>
            <a:ext cx="120396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Services, not dollars, are awarded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Services are free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Services can be assessment or cleanup related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Competitive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Applications due January 30, 2015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For more information visit http://dec.alaska.gov/spar/csp/brownfields.htm#assess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806" y="499531"/>
            <a:ext cx="116567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smtClean="0">
                <a:solidFill>
                  <a:srgbClr val="00B050"/>
                </a:solidFill>
              </a:rPr>
              <a:t>DEC’s Brownfield Assessment &amp; Cleanup (DBAC) Program</a:t>
            </a:r>
            <a:endParaRPr lang="en-US" sz="48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0" y="526732"/>
            <a:ext cx="11616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Which entities are eligible for DBAC assessment or cleanup services?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916486" y="2283509"/>
            <a:ext cx="120396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Public, quasi-public, and non-profit entities such as: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Tribes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City and borough governments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Non-profits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State agencies</a:t>
            </a:r>
            <a:r>
              <a:rPr lang="en-US" sz="3600" dirty="0"/>
              <a:t>	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Community development organizations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1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0" y="526732"/>
            <a:ext cx="116162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What sites are typically eligible for DBAC assessment or cleanup services?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678492" y="1635079"/>
            <a:ext cx="112087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Sites that are publicly owned.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Sites that have no viable responsible party.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Sites that are not federally owned.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 smtClean="0"/>
              <a:t>Privately owned sites are </a:t>
            </a:r>
            <a:r>
              <a:rPr lang="en-US" sz="3600" dirty="0" smtClean="0">
                <a:solidFill>
                  <a:srgbClr val="FF0000"/>
                </a:solidFill>
              </a:rPr>
              <a:t>not</a:t>
            </a:r>
            <a:r>
              <a:rPr lang="en-US" sz="3600" dirty="0" smtClean="0"/>
              <a:t> usually eligible, unless the owner is not a viable responsible party </a:t>
            </a:r>
            <a:r>
              <a:rPr lang="en-US" sz="3600" u="sng" dirty="0" smtClean="0"/>
              <a:t>and</a:t>
            </a:r>
            <a:r>
              <a:rPr lang="en-US" sz="3600" dirty="0" smtClean="0"/>
              <a:t> the project </a:t>
            </a:r>
          </a:p>
          <a:p>
            <a:r>
              <a:rPr lang="en-US" sz="3600" dirty="0" smtClean="0"/>
              <a:t>will significantly benefit the public.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29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0" y="183931"/>
            <a:ext cx="116162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/>
              <a:t>Strong applications will have: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270930" y="1149309"/>
            <a:ext cx="116162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 project team representing multiple organizations.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Documented community support for the project.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Planned reuse or redevelopment for the site(s).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Other project funding or in-kind contributions in place.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05103" y="4298539"/>
            <a:ext cx="2792412" cy="2395538"/>
            <a:chOff x="529" y="2472"/>
            <a:chExt cx="1759" cy="15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29" y="2472"/>
              <a:ext cx="1759" cy="1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738" y="2477"/>
              <a:ext cx="1546" cy="1432"/>
              <a:chOff x="738" y="2477"/>
              <a:chExt cx="1546" cy="1432"/>
            </a:xfrm>
          </p:grpSpPr>
          <p:sp>
            <p:nvSpPr>
              <p:cNvPr id="147" name="Freeform 5"/>
              <p:cNvSpPr>
                <a:spLocks/>
              </p:cNvSpPr>
              <p:nvPr/>
            </p:nvSpPr>
            <p:spPr bwMode="auto">
              <a:xfrm>
                <a:off x="1310" y="2814"/>
                <a:ext cx="22" cy="221"/>
              </a:xfrm>
              <a:custGeom>
                <a:avLst/>
                <a:gdLst>
                  <a:gd name="T0" fmla="*/ 44 w 44"/>
                  <a:gd name="T1" fmla="*/ 442 h 442"/>
                  <a:gd name="T2" fmla="*/ 44 w 44"/>
                  <a:gd name="T3" fmla="*/ 18 h 442"/>
                  <a:gd name="T4" fmla="*/ 0 w 44"/>
                  <a:gd name="T5" fmla="*/ 0 h 442"/>
                  <a:gd name="T6" fmla="*/ 0 w 44"/>
                  <a:gd name="T7" fmla="*/ 423 h 442"/>
                  <a:gd name="T8" fmla="*/ 44 w 44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2">
                    <a:moveTo>
                      <a:pt x="44" y="442"/>
                    </a:moveTo>
                    <a:lnTo>
                      <a:pt x="44" y="18"/>
                    </a:lnTo>
                    <a:lnTo>
                      <a:pt x="0" y="0"/>
                    </a:lnTo>
                    <a:lnTo>
                      <a:pt x="0" y="423"/>
                    </a:lnTo>
                    <a:lnTo>
                      <a:pt x="44" y="442"/>
                    </a:lnTo>
                    <a:close/>
                  </a:path>
                </a:pathLst>
              </a:custGeom>
              <a:solidFill>
                <a:srgbClr val="00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6"/>
              <p:cNvSpPr>
                <a:spLocks/>
              </p:cNvSpPr>
              <p:nvPr/>
            </p:nvSpPr>
            <p:spPr bwMode="auto">
              <a:xfrm>
                <a:off x="1320" y="2849"/>
                <a:ext cx="219" cy="275"/>
              </a:xfrm>
              <a:custGeom>
                <a:avLst/>
                <a:gdLst>
                  <a:gd name="T0" fmla="*/ 396 w 439"/>
                  <a:gd name="T1" fmla="*/ 108 h 550"/>
                  <a:gd name="T2" fmla="*/ 396 w 439"/>
                  <a:gd name="T3" fmla="*/ 168 h 550"/>
                  <a:gd name="T4" fmla="*/ 0 w 439"/>
                  <a:gd name="T5" fmla="*/ 0 h 550"/>
                  <a:gd name="T6" fmla="*/ 0 w 439"/>
                  <a:gd name="T7" fmla="*/ 59 h 550"/>
                  <a:gd name="T8" fmla="*/ 396 w 439"/>
                  <a:gd name="T9" fmla="*/ 226 h 550"/>
                  <a:gd name="T10" fmla="*/ 396 w 439"/>
                  <a:gd name="T11" fmla="*/ 281 h 550"/>
                  <a:gd name="T12" fmla="*/ 0 w 439"/>
                  <a:gd name="T13" fmla="*/ 113 h 550"/>
                  <a:gd name="T14" fmla="*/ 0 w 439"/>
                  <a:gd name="T15" fmla="*/ 173 h 550"/>
                  <a:gd name="T16" fmla="*/ 396 w 439"/>
                  <a:gd name="T17" fmla="*/ 341 h 550"/>
                  <a:gd name="T18" fmla="*/ 396 w 439"/>
                  <a:gd name="T19" fmla="*/ 396 h 550"/>
                  <a:gd name="T20" fmla="*/ 0 w 439"/>
                  <a:gd name="T21" fmla="*/ 228 h 550"/>
                  <a:gd name="T22" fmla="*/ 0 w 439"/>
                  <a:gd name="T23" fmla="*/ 288 h 550"/>
                  <a:gd name="T24" fmla="*/ 396 w 439"/>
                  <a:gd name="T25" fmla="*/ 456 h 550"/>
                  <a:gd name="T26" fmla="*/ 396 w 439"/>
                  <a:gd name="T27" fmla="*/ 532 h 550"/>
                  <a:gd name="T28" fmla="*/ 439 w 439"/>
                  <a:gd name="T29" fmla="*/ 550 h 550"/>
                  <a:gd name="T30" fmla="*/ 439 w 439"/>
                  <a:gd name="T31" fmla="*/ 126 h 550"/>
                  <a:gd name="T32" fmla="*/ 396 w 439"/>
                  <a:gd name="T33" fmla="*/ 108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9" h="550">
                    <a:moveTo>
                      <a:pt x="396" y="108"/>
                    </a:moveTo>
                    <a:lnTo>
                      <a:pt x="396" y="168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396" y="226"/>
                    </a:lnTo>
                    <a:lnTo>
                      <a:pt x="396" y="281"/>
                    </a:lnTo>
                    <a:lnTo>
                      <a:pt x="0" y="113"/>
                    </a:lnTo>
                    <a:lnTo>
                      <a:pt x="0" y="173"/>
                    </a:lnTo>
                    <a:lnTo>
                      <a:pt x="396" y="341"/>
                    </a:lnTo>
                    <a:lnTo>
                      <a:pt x="396" y="396"/>
                    </a:lnTo>
                    <a:lnTo>
                      <a:pt x="0" y="228"/>
                    </a:lnTo>
                    <a:lnTo>
                      <a:pt x="0" y="288"/>
                    </a:lnTo>
                    <a:lnTo>
                      <a:pt x="396" y="456"/>
                    </a:lnTo>
                    <a:lnTo>
                      <a:pt x="396" y="532"/>
                    </a:lnTo>
                    <a:lnTo>
                      <a:pt x="439" y="550"/>
                    </a:lnTo>
                    <a:lnTo>
                      <a:pt x="439" y="126"/>
                    </a:lnTo>
                    <a:lnTo>
                      <a:pt x="396" y="108"/>
                    </a:lnTo>
                    <a:close/>
                  </a:path>
                </a:pathLst>
              </a:custGeom>
              <a:solidFill>
                <a:srgbClr val="00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7"/>
              <p:cNvSpPr>
                <a:spLocks/>
              </p:cNvSpPr>
              <p:nvPr/>
            </p:nvSpPr>
            <p:spPr bwMode="auto">
              <a:xfrm>
                <a:off x="1647" y="2923"/>
                <a:ext cx="22" cy="221"/>
              </a:xfrm>
              <a:custGeom>
                <a:avLst/>
                <a:gdLst>
                  <a:gd name="T0" fmla="*/ 45 w 45"/>
                  <a:gd name="T1" fmla="*/ 442 h 442"/>
                  <a:gd name="T2" fmla="*/ 45 w 45"/>
                  <a:gd name="T3" fmla="*/ 17 h 442"/>
                  <a:gd name="T4" fmla="*/ 0 w 45"/>
                  <a:gd name="T5" fmla="*/ 0 h 442"/>
                  <a:gd name="T6" fmla="*/ 0 w 45"/>
                  <a:gd name="T7" fmla="*/ 424 h 442"/>
                  <a:gd name="T8" fmla="*/ 45 w 45"/>
                  <a:gd name="T9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42">
                    <a:moveTo>
                      <a:pt x="45" y="442"/>
                    </a:moveTo>
                    <a:lnTo>
                      <a:pt x="45" y="17"/>
                    </a:lnTo>
                    <a:lnTo>
                      <a:pt x="0" y="0"/>
                    </a:lnTo>
                    <a:lnTo>
                      <a:pt x="0" y="424"/>
                    </a:lnTo>
                    <a:lnTo>
                      <a:pt x="45" y="442"/>
                    </a:lnTo>
                    <a:close/>
                  </a:path>
                </a:pathLst>
              </a:custGeom>
              <a:solidFill>
                <a:srgbClr val="00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8"/>
              <p:cNvSpPr>
                <a:spLocks/>
              </p:cNvSpPr>
              <p:nvPr/>
            </p:nvSpPr>
            <p:spPr bwMode="auto">
              <a:xfrm>
                <a:off x="1658" y="2957"/>
                <a:ext cx="220" cy="274"/>
              </a:xfrm>
              <a:custGeom>
                <a:avLst/>
                <a:gdLst>
                  <a:gd name="T0" fmla="*/ 397 w 440"/>
                  <a:gd name="T1" fmla="*/ 107 h 548"/>
                  <a:gd name="T2" fmla="*/ 397 w 440"/>
                  <a:gd name="T3" fmla="*/ 168 h 548"/>
                  <a:gd name="T4" fmla="*/ 0 w 440"/>
                  <a:gd name="T5" fmla="*/ 0 h 548"/>
                  <a:gd name="T6" fmla="*/ 0 w 440"/>
                  <a:gd name="T7" fmla="*/ 58 h 548"/>
                  <a:gd name="T8" fmla="*/ 397 w 440"/>
                  <a:gd name="T9" fmla="*/ 226 h 548"/>
                  <a:gd name="T10" fmla="*/ 397 w 440"/>
                  <a:gd name="T11" fmla="*/ 281 h 548"/>
                  <a:gd name="T12" fmla="*/ 0 w 440"/>
                  <a:gd name="T13" fmla="*/ 113 h 548"/>
                  <a:gd name="T14" fmla="*/ 0 w 440"/>
                  <a:gd name="T15" fmla="*/ 173 h 548"/>
                  <a:gd name="T16" fmla="*/ 397 w 440"/>
                  <a:gd name="T17" fmla="*/ 341 h 548"/>
                  <a:gd name="T18" fmla="*/ 397 w 440"/>
                  <a:gd name="T19" fmla="*/ 396 h 548"/>
                  <a:gd name="T20" fmla="*/ 0 w 440"/>
                  <a:gd name="T21" fmla="*/ 228 h 548"/>
                  <a:gd name="T22" fmla="*/ 0 w 440"/>
                  <a:gd name="T23" fmla="*/ 288 h 548"/>
                  <a:gd name="T24" fmla="*/ 397 w 440"/>
                  <a:gd name="T25" fmla="*/ 454 h 548"/>
                  <a:gd name="T26" fmla="*/ 397 w 440"/>
                  <a:gd name="T27" fmla="*/ 530 h 548"/>
                  <a:gd name="T28" fmla="*/ 440 w 440"/>
                  <a:gd name="T29" fmla="*/ 548 h 548"/>
                  <a:gd name="T30" fmla="*/ 440 w 440"/>
                  <a:gd name="T31" fmla="*/ 125 h 548"/>
                  <a:gd name="T32" fmla="*/ 397 w 440"/>
                  <a:gd name="T33" fmla="*/ 107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0" h="548">
                    <a:moveTo>
                      <a:pt x="397" y="107"/>
                    </a:moveTo>
                    <a:lnTo>
                      <a:pt x="397" y="168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397" y="226"/>
                    </a:lnTo>
                    <a:lnTo>
                      <a:pt x="397" y="281"/>
                    </a:lnTo>
                    <a:lnTo>
                      <a:pt x="0" y="113"/>
                    </a:lnTo>
                    <a:lnTo>
                      <a:pt x="0" y="173"/>
                    </a:lnTo>
                    <a:lnTo>
                      <a:pt x="397" y="341"/>
                    </a:lnTo>
                    <a:lnTo>
                      <a:pt x="397" y="396"/>
                    </a:lnTo>
                    <a:lnTo>
                      <a:pt x="0" y="228"/>
                    </a:lnTo>
                    <a:lnTo>
                      <a:pt x="0" y="288"/>
                    </a:lnTo>
                    <a:lnTo>
                      <a:pt x="397" y="454"/>
                    </a:lnTo>
                    <a:lnTo>
                      <a:pt x="397" y="530"/>
                    </a:lnTo>
                    <a:lnTo>
                      <a:pt x="440" y="548"/>
                    </a:lnTo>
                    <a:lnTo>
                      <a:pt x="440" y="125"/>
                    </a:lnTo>
                    <a:lnTo>
                      <a:pt x="397" y="107"/>
                    </a:lnTo>
                    <a:close/>
                  </a:path>
                </a:pathLst>
              </a:custGeom>
              <a:solidFill>
                <a:srgbClr val="00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9"/>
              <p:cNvSpPr>
                <a:spLocks/>
              </p:cNvSpPr>
              <p:nvPr/>
            </p:nvSpPr>
            <p:spPr bwMode="auto">
              <a:xfrm>
                <a:off x="1960" y="3078"/>
                <a:ext cx="21" cy="220"/>
              </a:xfrm>
              <a:custGeom>
                <a:avLst/>
                <a:gdLst>
                  <a:gd name="T0" fmla="*/ 43 w 43"/>
                  <a:gd name="T1" fmla="*/ 440 h 440"/>
                  <a:gd name="T2" fmla="*/ 43 w 43"/>
                  <a:gd name="T3" fmla="*/ 18 h 440"/>
                  <a:gd name="T4" fmla="*/ 0 w 43"/>
                  <a:gd name="T5" fmla="*/ 0 h 440"/>
                  <a:gd name="T6" fmla="*/ 0 w 43"/>
                  <a:gd name="T7" fmla="*/ 423 h 440"/>
                  <a:gd name="T8" fmla="*/ 43 w 43"/>
                  <a:gd name="T9" fmla="*/ 44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0">
                    <a:moveTo>
                      <a:pt x="43" y="440"/>
                    </a:moveTo>
                    <a:lnTo>
                      <a:pt x="43" y="18"/>
                    </a:lnTo>
                    <a:lnTo>
                      <a:pt x="0" y="0"/>
                    </a:lnTo>
                    <a:lnTo>
                      <a:pt x="0" y="423"/>
                    </a:lnTo>
                    <a:lnTo>
                      <a:pt x="43" y="440"/>
                    </a:lnTo>
                    <a:close/>
                  </a:path>
                </a:pathLst>
              </a:custGeom>
              <a:solidFill>
                <a:srgbClr val="00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0"/>
              <p:cNvSpPr>
                <a:spLocks/>
              </p:cNvSpPr>
              <p:nvPr/>
            </p:nvSpPr>
            <p:spPr bwMode="auto">
              <a:xfrm>
                <a:off x="1971" y="3112"/>
                <a:ext cx="220" cy="507"/>
              </a:xfrm>
              <a:custGeom>
                <a:avLst/>
                <a:gdLst>
                  <a:gd name="T0" fmla="*/ 398 w 441"/>
                  <a:gd name="T1" fmla="*/ 108 h 1013"/>
                  <a:gd name="T2" fmla="*/ 398 w 441"/>
                  <a:gd name="T3" fmla="*/ 166 h 1013"/>
                  <a:gd name="T4" fmla="*/ 0 w 441"/>
                  <a:gd name="T5" fmla="*/ 0 h 1013"/>
                  <a:gd name="T6" fmla="*/ 0 w 441"/>
                  <a:gd name="T7" fmla="*/ 60 h 1013"/>
                  <a:gd name="T8" fmla="*/ 398 w 441"/>
                  <a:gd name="T9" fmla="*/ 226 h 1013"/>
                  <a:gd name="T10" fmla="*/ 398 w 441"/>
                  <a:gd name="T11" fmla="*/ 281 h 1013"/>
                  <a:gd name="T12" fmla="*/ 0 w 441"/>
                  <a:gd name="T13" fmla="*/ 115 h 1013"/>
                  <a:gd name="T14" fmla="*/ 0 w 441"/>
                  <a:gd name="T15" fmla="*/ 172 h 1013"/>
                  <a:gd name="T16" fmla="*/ 398 w 441"/>
                  <a:gd name="T17" fmla="*/ 340 h 1013"/>
                  <a:gd name="T18" fmla="*/ 398 w 441"/>
                  <a:gd name="T19" fmla="*/ 394 h 1013"/>
                  <a:gd name="T20" fmla="*/ 0 w 441"/>
                  <a:gd name="T21" fmla="*/ 226 h 1013"/>
                  <a:gd name="T22" fmla="*/ 0 w 441"/>
                  <a:gd name="T23" fmla="*/ 286 h 1013"/>
                  <a:gd name="T24" fmla="*/ 398 w 441"/>
                  <a:gd name="T25" fmla="*/ 454 h 1013"/>
                  <a:gd name="T26" fmla="*/ 398 w 441"/>
                  <a:gd name="T27" fmla="*/ 994 h 1013"/>
                  <a:gd name="T28" fmla="*/ 441 w 441"/>
                  <a:gd name="T29" fmla="*/ 1013 h 1013"/>
                  <a:gd name="T30" fmla="*/ 441 w 441"/>
                  <a:gd name="T31" fmla="*/ 127 h 1013"/>
                  <a:gd name="T32" fmla="*/ 398 w 441"/>
                  <a:gd name="T33" fmla="*/ 108 h 1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1" h="1013">
                    <a:moveTo>
                      <a:pt x="398" y="108"/>
                    </a:moveTo>
                    <a:lnTo>
                      <a:pt x="398" y="166"/>
                    </a:lnTo>
                    <a:lnTo>
                      <a:pt x="0" y="0"/>
                    </a:lnTo>
                    <a:lnTo>
                      <a:pt x="0" y="60"/>
                    </a:lnTo>
                    <a:lnTo>
                      <a:pt x="398" y="226"/>
                    </a:lnTo>
                    <a:lnTo>
                      <a:pt x="398" y="281"/>
                    </a:lnTo>
                    <a:lnTo>
                      <a:pt x="0" y="115"/>
                    </a:lnTo>
                    <a:lnTo>
                      <a:pt x="0" y="172"/>
                    </a:lnTo>
                    <a:lnTo>
                      <a:pt x="398" y="340"/>
                    </a:lnTo>
                    <a:lnTo>
                      <a:pt x="398" y="394"/>
                    </a:lnTo>
                    <a:lnTo>
                      <a:pt x="0" y="226"/>
                    </a:lnTo>
                    <a:lnTo>
                      <a:pt x="0" y="286"/>
                    </a:lnTo>
                    <a:lnTo>
                      <a:pt x="398" y="454"/>
                    </a:lnTo>
                    <a:lnTo>
                      <a:pt x="398" y="994"/>
                    </a:lnTo>
                    <a:lnTo>
                      <a:pt x="441" y="1013"/>
                    </a:lnTo>
                    <a:lnTo>
                      <a:pt x="441" y="127"/>
                    </a:lnTo>
                    <a:lnTo>
                      <a:pt x="398" y="108"/>
                    </a:lnTo>
                    <a:close/>
                  </a:path>
                </a:pathLst>
              </a:custGeom>
              <a:solidFill>
                <a:srgbClr val="0000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1"/>
              <p:cNvSpPr>
                <a:spLocks/>
              </p:cNvSpPr>
              <p:nvPr/>
            </p:nvSpPr>
            <p:spPr bwMode="auto">
              <a:xfrm>
                <a:off x="1599" y="2766"/>
                <a:ext cx="237" cy="451"/>
              </a:xfrm>
              <a:custGeom>
                <a:avLst/>
                <a:gdLst>
                  <a:gd name="T0" fmla="*/ 242 w 474"/>
                  <a:gd name="T1" fmla="*/ 518 h 901"/>
                  <a:gd name="T2" fmla="*/ 242 w 474"/>
                  <a:gd name="T3" fmla="*/ 520 h 901"/>
                  <a:gd name="T4" fmla="*/ 231 w 474"/>
                  <a:gd name="T5" fmla="*/ 497 h 901"/>
                  <a:gd name="T6" fmla="*/ 249 w 474"/>
                  <a:gd name="T7" fmla="*/ 493 h 901"/>
                  <a:gd name="T8" fmla="*/ 267 w 474"/>
                  <a:gd name="T9" fmla="*/ 484 h 901"/>
                  <a:gd name="T10" fmla="*/ 283 w 474"/>
                  <a:gd name="T11" fmla="*/ 475 h 901"/>
                  <a:gd name="T12" fmla="*/ 299 w 474"/>
                  <a:gd name="T13" fmla="*/ 463 h 901"/>
                  <a:gd name="T14" fmla="*/ 325 w 474"/>
                  <a:gd name="T15" fmla="*/ 422 h 901"/>
                  <a:gd name="T16" fmla="*/ 334 w 474"/>
                  <a:gd name="T17" fmla="*/ 375 h 901"/>
                  <a:gd name="T18" fmla="*/ 336 w 474"/>
                  <a:gd name="T19" fmla="*/ 364 h 901"/>
                  <a:gd name="T20" fmla="*/ 341 w 474"/>
                  <a:gd name="T21" fmla="*/ 290 h 901"/>
                  <a:gd name="T22" fmla="*/ 336 w 474"/>
                  <a:gd name="T23" fmla="*/ 182 h 901"/>
                  <a:gd name="T24" fmla="*/ 309 w 474"/>
                  <a:gd name="T25" fmla="*/ 78 h 901"/>
                  <a:gd name="T26" fmla="*/ 276 w 474"/>
                  <a:gd name="T27" fmla="*/ 28 h 901"/>
                  <a:gd name="T28" fmla="*/ 256 w 474"/>
                  <a:gd name="T29" fmla="*/ 14 h 901"/>
                  <a:gd name="T30" fmla="*/ 235 w 474"/>
                  <a:gd name="T31" fmla="*/ 5 h 901"/>
                  <a:gd name="T32" fmla="*/ 214 w 474"/>
                  <a:gd name="T33" fmla="*/ 0 h 901"/>
                  <a:gd name="T34" fmla="*/ 141 w 474"/>
                  <a:gd name="T35" fmla="*/ 16 h 901"/>
                  <a:gd name="T36" fmla="*/ 60 w 474"/>
                  <a:gd name="T37" fmla="*/ 115 h 901"/>
                  <a:gd name="T38" fmla="*/ 18 w 474"/>
                  <a:gd name="T39" fmla="*/ 249 h 901"/>
                  <a:gd name="T40" fmla="*/ 3 w 474"/>
                  <a:gd name="T41" fmla="*/ 353 h 901"/>
                  <a:gd name="T42" fmla="*/ 0 w 474"/>
                  <a:gd name="T43" fmla="*/ 398 h 901"/>
                  <a:gd name="T44" fmla="*/ 92 w 474"/>
                  <a:gd name="T45" fmla="*/ 415 h 901"/>
                  <a:gd name="T46" fmla="*/ 109 w 474"/>
                  <a:gd name="T47" fmla="*/ 449 h 901"/>
                  <a:gd name="T48" fmla="*/ 129 w 474"/>
                  <a:gd name="T49" fmla="*/ 470 h 901"/>
                  <a:gd name="T50" fmla="*/ 143 w 474"/>
                  <a:gd name="T51" fmla="*/ 481 h 901"/>
                  <a:gd name="T52" fmla="*/ 159 w 474"/>
                  <a:gd name="T53" fmla="*/ 488 h 901"/>
                  <a:gd name="T54" fmla="*/ 175 w 474"/>
                  <a:gd name="T55" fmla="*/ 495 h 901"/>
                  <a:gd name="T56" fmla="*/ 196 w 474"/>
                  <a:gd name="T57" fmla="*/ 523 h 901"/>
                  <a:gd name="T58" fmla="*/ 122 w 474"/>
                  <a:gd name="T59" fmla="*/ 553 h 901"/>
                  <a:gd name="T60" fmla="*/ 65 w 474"/>
                  <a:gd name="T61" fmla="*/ 603 h 901"/>
                  <a:gd name="T62" fmla="*/ 26 w 474"/>
                  <a:gd name="T63" fmla="*/ 670 h 901"/>
                  <a:gd name="T64" fmla="*/ 12 w 474"/>
                  <a:gd name="T65" fmla="*/ 749 h 901"/>
                  <a:gd name="T66" fmla="*/ 470 w 474"/>
                  <a:gd name="T67" fmla="*/ 901 h 901"/>
                  <a:gd name="T68" fmla="*/ 472 w 474"/>
                  <a:gd name="T69" fmla="*/ 726 h 901"/>
                  <a:gd name="T70" fmla="*/ 465 w 474"/>
                  <a:gd name="T71" fmla="*/ 682 h 901"/>
                  <a:gd name="T72" fmla="*/ 447 w 474"/>
                  <a:gd name="T73" fmla="*/ 640 h 901"/>
                  <a:gd name="T74" fmla="*/ 422 w 474"/>
                  <a:gd name="T75" fmla="*/ 603 h 901"/>
                  <a:gd name="T76" fmla="*/ 389 w 474"/>
                  <a:gd name="T77" fmla="*/ 571 h 901"/>
                  <a:gd name="T78" fmla="*/ 352 w 474"/>
                  <a:gd name="T79" fmla="*/ 546 h 901"/>
                  <a:gd name="T80" fmla="*/ 311 w 474"/>
                  <a:gd name="T81" fmla="*/ 528 h 901"/>
                  <a:gd name="T82" fmla="*/ 267 w 474"/>
                  <a:gd name="T83" fmla="*/ 52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4" h="901">
                    <a:moveTo>
                      <a:pt x="244" y="518"/>
                    </a:moveTo>
                    <a:lnTo>
                      <a:pt x="242" y="518"/>
                    </a:lnTo>
                    <a:lnTo>
                      <a:pt x="242" y="518"/>
                    </a:lnTo>
                    <a:lnTo>
                      <a:pt x="242" y="520"/>
                    </a:lnTo>
                    <a:lnTo>
                      <a:pt x="242" y="520"/>
                    </a:lnTo>
                    <a:lnTo>
                      <a:pt x="231" y="497"/>
                    </a:lnTo>
                    <a:lnTo>
                      <a:pt x="240" y="495"/>
                    </a:lnTo>
                    <a:lnTo>
                      <a:pt x="249" y="493"/>
                    </a:lnTo>
                    <a:lnTo>
                      <a:pt x="258" y="489"/>
                    </a:lnTo>
                    <a:lnTo>
                      <a:pt x="267" y="484"/>
                    </a:lnTo>
                    <a:lnTo>
                      <a:pt x="276" y="481"/>
                    </a:lnTo>
                    <a:lnTo>
                      <a:pt x="283" y="475"/>
                    </a:lnTo>
                    <a:lnTo>
                      <a:pt x="292" y="470"/>
                    </a:lnTo>
                    <a:lnTo>
                      <a:pt x="299" y="463"/>
                    </a:lnTo>
                    <a:lnTo>
                      <a:pt x="315" y="444"/>
                    </a:lnTo>
                    <a:lnTo>
                      <a:pt x="325" y="422"/>
                    </a:lnTo>
                    <a:lnTo>
                      <a:pt x="332" y="399"/>
                    </a:lnTo>
                    <a:lnTo>
                      <a:pt x="334" y="375"/>
                    </a:lnTo>
                    <a:lnTo>
                      <a:pt x="334" y="378"/>
                    </a:lnTo>
                    <a:lnTo>
                      <a:pt x="336" y="364"/>
                    </a:lnTo>
                    <a:lnTo>
                      <a:pt x="339" y="334"/>
                    </a:lnTo>
                    <a:lnTo>
                      <a:pt x="341" y="290"/>
                    </a:lnTo>
                    <a:lnTo>
                      <a:pt x="341" y="238"/>
                    </a:lnTo>
                    <a:lnTo>
                      <a:pt x="336" y="182"/>
                    </a:lnTo>
                    <a:lnTo>
                      <a:pt x="327" y="127"/>
                    </a:lnTo>
                    <a:lnTo>
                      <a:pt x="309" y="78"/>
                    </a:lnTo>
                    <a:lnTo>
                      <a:pt x="284" y="37"/>
                    </a:lnTo>
                    <a:lnTo>
                      <a:pt x="276" y="28"/>
                    </a:lnTo>
                    <a:lnTo>
                      <a:pt x="267" y="21"/>
                    </a:lnTo>
                    <a:lnTo>
                      <a:pt x="256" y="14"/>
                    </a:lnTo>
                    <a:lnTo>
                      <a:pt x="246" y="9"/>
                    </a:lnTo>
                    <a:lnTo>
                      <a:pt x="235" y="5"/>
                    </a:lnTo>
                    <a:lnTo>
                      <a:pt x="224" y="2"/>
                    </a:lnTo>
                    <a:lnTo>
                      <a:pt x="214" y="0"/>
                    </a:lnTo>
                    <a:lnTo>
                      <a:pt x="201" y="0"/>
                    </a:lnTo>
                    <a:lnTo>
                      <a:pt x="141" y="16"/>
                    </a:lnTo>
                    <a:lnTo>
                      <a:pt x="95" y="56"/>
                    </a:lnTo>
                    <a:lnTo>
                      <a:pt x="60" y="115"/>
                    </a:lnTo>
                    <a:lnTo>
                      <a:pt x="35" y="182"/>
                    </a:lnTo>
                    <a:lnTo>
                      <a:pt x="18" y="249"/>
                    </a:lnTo>
                    <a:lnTo>
                      <a:pt x="9" y="309"/>
                    </a:lnTo>
                    <a:lnTo>
                      <a:pt x="3" y="353"/>
                    </a:lnTo>
                    <a:lnTo>
                      <a:pt x="2" y="375"/>
                    </a:lnTo>
                    <a:lnTo>
                      <a:pt x="0" y="398"/>
                    </a:lnTo>
                    <a:lnTo>
                      <a:pt x="88" y="398"/>
                    </a:lnTo>
                    <a:lnTo>
                      <a:pt x="92" y="415"/>
                    </a:lnTo>
                    <a:lnTo>
                      <a:pt x="101" y="433"/>
                    </a:lnTo>
                    <a:lnTo>
                      <a:pt x="109" y="449"/>
                    </a:lnTo>
                    <a:lnTo>
                      <a:pt x="122" y="463"/>
                    </a:lnTo>
                    <a:lnTo>
                      <a:pt x="129" y="470"/>
                    </a:lnTo>
                    <a:lnTo>
                      <a:pt x="136" y="475"/>
                    </a:lnTo>
                    <a:lnTo>
                      <a:pt x="143" y="481"/>
                    </a:lnTo>
                    <a:lnTo>
                      <a:pt x="150" y="484"/>
                    </a:lnTo>
                    <a:lnTo>
                      <a:pt x="159" y="488"/>
                    </a:lnTo>
                    <a:lnTo>
                      <a:pt x="166" y="491"/>
                    </a:lnTo>
                    <a:lnTo>
                      <a:pt x="175" y="495"/>
                    </a:lnTo>
                    <a:lnTo>
                      <a:pt x="182" y="497"/>
                    </a:lnTo>
                    <a:lnTo>
                      <a:pt x="196" y="523"/>
                    </a:lnTo>
                    <a:lnTo>
                      <a:pt x="157" y="535"/>
                    </a:lnTo>
                    <a:lnTo>
                      <a:pt x="122" y="553"/>
                    </a:lnTo>
                    <a:lnTo>
                      <a:pt x="92" y="576"/>
                    </a:lnTo>
                    <a:lnTo>
                      <a:pt x="65" y="603"/>
                    </a:lnTo>
                    <a:lnTo>
                      <a:pt x="42" y="634"/>
                    </a:lnTo>
                    <a:lnTo>
                      <a:pt x="26" y="670"/>
                    </a:lnTo>
                    <a:lnTo>
                      <a:pt x="16" y="709"/>
                    </a:lnTo>
                    <a:lnTo>
                      <a:pt x="12" y="749"/>
                    </a:lnTo>
                    <a:lnTo>
                      <a:pt x="9" y="880"/>
                    </a:lnTo>
                    <a:lnTo>
                      <a:pt x="470" y="901"/>
                    </a:lnTo>
                    <a:lnTo>
                      <a:pt x="474" y="749"/>
                    </a:lnTo>
                    <a:lnTo>
                      <a:pt x="472" y="726"/>
                    </a:lnTo>
                    <a:lnTo>
                      <a:pt x="470" y="703"/>
                    </a:lnTo>
                    <a:lnTo>
                      <a:pt x="465" y="682"/>
                    </a:lnTo>
                    <a:lnTo>
                      <a:pt x="456" y="661"/>
                    </a:lnTo>
                    <a:lnTo>
                      <a:pt x="447" y="640"/>
                    </a:lnTo>
                    <a:lnTo>
                      <a:pt x="435" y="622"/>
                    </a:lnTo>
                    <a:lnTo>
                      <a:pt x="422" y="603"/>
                    </a:lnTo>
                    <a:lnTo>
                      <a:pt x="406" y="587"/>
                    </a:lnTo>
                    <a:lnTo>
                      <a:pt x="389" y="571"/>
                    </a:lnTo>
                    <a:lnTo>
                      <a:pt x="371" y="557"/>
                    </a:lnTo>
                    <a:lnTo>
                      <a:pt x="352" y="546"/>
                    </a:lnTo>
                    <a:lnTo>
                      <a:pt x="332" y="535"/>
                    </a:lnTo>
                    <a:lnTo>
                      <a:pt x="311" y="528"/>
                    </a:lnTo>
                    <a:lnTo>
                      <a:pt x="290" y="523"/>
                    </a:lnTo>
                    <a:lnTo>
                      <a:pt x="267" y="520"/>
                    </a:lnTo>
                    <a:lnTo>
                      <a:pt x="244" y="5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2"/>
              <p:cNvSpPr>
                <a:spLocks/>
              </p:cNvSpPr>
              <p:nvPr/>
            </p:nvSpPr>
            <p:spPr bwMode="auto">
              <a:xfrm>
                <a:off x="1622" y="2788"/>
                <a:ext cx="126" cy="206"/>
              </a:xfrm>
              <a:custGeom>
                <a:avLst/>
                <a:gdLst>
                  <a:gd name="T0" fmla="*/ 83 w 251"/>
                  <a:gd name="T1" fmla="*/ 331 h 412"/>
                  <a:gd name="T2" fmla="*/ 83 w 251"/>
                  <a:gd name="T3" fmla="*/ 309 h 412"/>
                  <a:gd name="T4" fmla="*/ 0 w 251"/>
                  <a:gd name="T5" fmla="*/ 309 h 412"/>
                  <a:gd name="T6" fmla="*/ 5 w 251"/>
                  <a:gd name="T7" fmla="*/ 267 h 412"/>
                  <a:gd name="T8" fmla="*/ 14 w 251"/>
                  <a:gd name="T9" fmla="*/ 217 h 412"/>
                  <a:gd name="T10" fmla="*/ 26 w 251"/>
                  <a:gd name="T11" fmla="*/ 166 h 412"/>
                  <a:gd name="T12" fmla="*/ 42 w 251"/>
                  <a:gd name="T13" fmla="*/ 115 h 412"/>
                  <a:gd name="T14" fmla="*/ 63 w 251"/>
                  <a:gd name="T15" fmla="*/ 71 h 412"/>
                  <a:gd name="T16" fmla="*/ 88 w 251"/>
                  <a:gd name="T17" fmla="*/ 34 h 412"/>
                  <a:gd name="T18" fmla="*/ 120 w 251"/>
                  <a:gd name="T19" fmla="*/ 9 h 412"/>
                  <a:gd name="T20" fmla="*/ 155 w 251"/>
                  <a:gd name="T21" fmla="*/ 0 h 412"/>
                  <a:gd name="T22" fmla="*/ 170 w 251"/>
                  <a:gd name="T23" fmla="*/ 2 h 412"/>
                  <a:gd name="T24" fmla="*/ 182 w 251"/>
                  <a:gd name="T25" fmla="*/ 5 h 412"/>
                  <a:gd name="T26" fmla="*/ 194 w 251"/>
                  <a:gd name="T27" fmla="*/ 12 h 412"/>
                  <a:gd name="T28" fmla="*/ 205 w 251"/>
                  <a:gd name="T29" fmla="*/ 23 h 412"/>
                  <a:gd name="T30" fmla="*/ 223 w 251"/>
                  <a:gd name="T31" fmla="*/ 51 h 412"/>
                  <a:gd name="T32" fmla="*/ 237 w 251"/>
                  <a:gd name="T33" fmla="*/ 88 h 412"/>
                  <a:gd name="T34" fmla="*/ 244 w 251"/>
                  <a:gd name="T35" fmla="*/ 131 h 412"/>
                  <a:gd name="T36" fmla="*/ 249 w 251"/>
                  <a:gd name="T37" fmla="*/ 175 h 412"/>
                  <a:gd name="T38" fmla="*/ 251 w 251"/>
                  <a:gd name="T39" fmla="*/ 221 h 412"/>
                  <a:gd name="T40" fmla="*/ 251 w 251"/>
                  <a:gd name="T41" fmla="*/ 263 h 412"/>
                  <a:gd name="T42" fmla="*/ 247 w 251"/>
                  <a:gd name="T43" fmla="*/ 301 h 412"/>
                  <a:gd name="T44" fmla="*/ 246 w 251"/>
                  <a:gd name="T45" fmla="*/ 329 h 412"/>
                  <a:gd name="T46" fmla="*/ 246 w 251"/>
                  <a:gd name="T47" fmla="*/ 331 h 412"/>
                  <a:gd name="T48" fmla="*/ 246 w 251"/>
                  <a:gd name="T49" fmla="*/ 331 h 412"/>
                  <a:gd name="T50" fmla="*/ 246 w 251"/>
                  <a:gd name="T51" fmla="*/ 331 h 412"/>
                  <a:gd name="T52" fmla="*/ 246 w 251"/>
                  <a:gd name="T53" fmla="*/ 331 h 412"/>
                  <a:gd name="T54" fmla="*/ 246 w 251"/>
                  <a:gd name="T55" fmla="*/ 331 h 412"/>
                  <a:gd name="T56" fmla="*/ 244 w 251"/>
                  <a:gd name="T57" fmla="*/ 346 h 412"/>
                  <a:gd name="T58" fmla="*/ 238 w 251"/>
                  <a:gd name="T59" fmla="*/ 362 h 412"/>
                  <a:gd name="T60" fmla="*/ 231 w 251"/>
                  <a:gd name="T61" fmla="*/ 377 h 412"/>
                  <a:gd name="T62" fmla="*/ 221 w 251"/>
                  <a:gd name="T63" fmla="*/ 389 h 412"/>
                  <a:gd name="T64" fmla="*/ 210 w 251"/>
                  <a:gd name="T65" fmla="*/ 398 h 412"/>
                  <a:gd name="T66" fmla="*/ 196 w 251"/>
                  <a:gd name="T67" fmla="*/ 405 h 412"/>
                  <a:gd name="T68" fmla="*/ 180 w 251"/>
                  <a:gd name="T69" fmla="*/ 410 h 412"/>
                  <a:gd name="T70" fmla="*/ 164 w 251"/>
                  <a:gd name="T71" fmla="*/ 412 h 412"/>
                  <a:gd name="T72" fmla="*/ 157 w 251"/>
                  <a:gd name="T73" fmla="*/ 412 h 412"/>
                  <a:gd name="T74" fmla="*/ 148 w 251"/>
                  <a:gd name="T75" fmla="*/ 410 h 412"/>
                  <a:gd name="T76" fmla="*/ 141 w 251"/>
                  <a:gd name="T77" fmla="*/ 408 h 412"/>
                  <a:gd name="T78" fmla="*/ 132 w 251"/>
                  <a:gd name="T79" fmla="*/ 405 h 412"/>
                  <a:gd name="T80" fmla="*/ 125 w 251"/>
                  <a:gd name="T81" fmla="*/ 403 h 412"/>
                  <a:gd name="T82" fmla="*/ 118 w 251"/>
                  <a:gd name="T83" fmla="*/ 398 h 412"/>
                  <a:gd name="T84" fmla="*/ 113 w 251"/>
                  <a:gd name="T85" fmla="*/ 394 h 412"/>
                  <a:gd name="T86" fmla="*/ 106 w 251"/>
                  <a:gd name="T87" fmla="*/ 389 h 412"/>
                  <a:gd name="T88" fmla="*/ 97 w 251"/>
                  <a:gd name="T89" fmla="*/ 377 h 412"/>
                  <a:gd name="T90" fmla="*/ 90 w 251"/>
                  <a:gd name="T91" fmla="*/ 362 h 412"/>
                  <a:gd name="T92" fmla="*/ 85 w 251"/>
                  <a:gd name="T93" fmla="*/ 346 h 412"/>
                  <a:gd name="T94" fmla="*/ 83 w 251"/>
                  <a:gd name="T95" fmla="*/ 33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1" h="412">
                    <a:moveTo>
                      <a:pt x="83" y="331"/>
                    </a:moveTo>
                    <a:lnTo>
                      <a:pt x="83" y="309"/>
                    </a:lnTo>
                    <a:lnTo>
                      <a:pt x="0" y="309"/>
                    </a:lnTo>
                    <a:lnTo>
                      <a:pt x="5" y="267"/>
                    </a:lnTo>
                    <a:lnTo>
                      <a:pt x="14" y="217"/>
                    </a:lnTo>
                    <a:lnTo>
                      <a:pt x="26" y="166"/>
                    </a:lnTo>
                    <a:lnTo>
                      <a:pt x="42" y="115"/>
                    </a:lnTo>
                    <a:lnTo>
                      <a:pt x="63" y="71"/>
                    </a:lnTo>
                    <a:lnTo>
                      <a:pt x="88" y="34"/>
                    </a:lnTo>
                    <a:lnTo>
                      <a:pt x="120" y="9"/>
                    </a:lnTo>
                    <a:lnTo>
                      <a:pt x="155" y="0"/>
                    </a:lnTo>
                    <a:lnTo>
                      <a:pt x="170" y="2"/>
                    </a:lnTo>
                    <a:lnTo>
                      <a:pt x="182" y="5"/>
                    </a:lnTo>
                    <a:lnTo>
                      <a:pt x="194" y="12"/>
                    </a:lnTo>
                    <a:lnTo>
                      <a:pt x="205" y="23"/>
                    </a:lnTo>
                    <a:lnTo>
                      <a:pt x="223" y="51"/>
                    </a:lnTo>
                    <a:lnTo>
                      <a:pt x="237" y="88"/>
                    </a:lnTo>
                    <a:lnTo>
                      <a:pt x="244" y="131"/>
                    </a:lnTo>
                    <a:lnTo>
                      <a:pt x="249" y="175"/>
                    </a:lnTo>
                    <a:lnTo>
                      <a:pt x="251" y="221"/>
                    </a:lnTo>
                    <a:lnTo>
                      <a:pt x="251" y="263"/>
                    </a:lnTo>
                    <a:lnTo>
                      <a:pt x="247" y="301"/>
                    </a:lnTo>
                    <a:lnTo>
                      <a:pt x="246" y="329"/>
                    </a:lnTo>
                    <a:lnTo>
                      <a:pt x="246" y="331"/>
                    </a:lnTo>
                    <a:lnTo>
                      <a:pt x="246" y="331"/>
                    </a:lnTo>
                    <a:lnTo>
                      <a:pt x="246" y="331"/>
                    </a:lnTo>
                    <a:lnTo>
                      <a:pt x="246" y="331"/>
                    </a:lnTo>
                    <a:lnTo>
                      <a:pt x="246" y="331"/>
                    </a:lnTo>
                    <a:lnTo>
                      <a:pt x="244" y="346"/>
                    </a:lnTo>
                    <a:lnTo>
                      <a:pt x="238" y="362"/>
                    </a:lnTo>
                    <a:lnTo>
                      <a:pt x="231" y="377"/>
                    </a:lnTo>
                    <a:lnTo>
                      <a:pt x="221" y="389"/>
                    </a:lnTo>
                    <a:lnTo>
                      <a:pt x="210" y="398"/>
                    </a:lnTo>
                    <a:lnTo>
                      <a:pt x="196" y="405"/>
                    </a:lnTo>
                    <a:lnTo>
                      <a:pt x="180" y="410"/>
                    </a:lnTo>
                    <a:lnTo>
                      <a:pt x="164" y="412"/>
                    </a:lnTo>
                    <a:lnTo>
                      <a:pt x="157" y="412"/>
                    </a:lnTo>
                    <a:lnTo>
                      <a:pt x="148" y="410"/>
                    </a:lnTo>
                    <a:lnTo>
                      <a:pt x="141" y="408"/>
                    </a:lnTo>
                    <a:lnTo>
                      <a:pt x="132" y="405"/>
                    </a:lnTo>
                    <a:lnTo>
                      <a:pt x="125" y="403"/>
                    </a:lnTo>
                    <a:lnTo>
                      <a:pt x="118" y="398"/>
                    </a:lnTo>
                    <a:lnTo>
                      <a:pt x="113" y="394"/>
                    </a:lnTo>
                    <a:lnTo>
                      <a:pt x="106" y="389"/>
                    </a:lnTo>
                    <a:lnTo>
                      <a:pt x="97" y="377"/>
                    </a:lnTo>
                    <a:lnTo>
                      <a:pt x="90" y="362"/>
                    </a:lnTo>
                    <a:lnTo>
                      <a:pt x="85" y="346"/>
                    </a:lnTo>
                    <a:lnTo>
                      <a:pt x="83" y="331"/>
                    </a:lnTo>
                    <a:close/>
                  </a:path>
                </a:pathLst>
              </a:custGeom>
              <a:solidFill>
                <a:srgbClr val="5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3"/>
              <p:cNvSpPr>
                <a:spLocks/>
              </p:cNvSpPr>
              <p:nvPr/>
            </p:nvSpPr>
            <p:spPr bwMode="auto">
              <a:xfrm>
                <a:off x="1623" y="2789"/>
                <a:ext cx="124" cy="205"/>
              </a:xfrm>
              <a:custGeom>
                <a:avLst/>
                <a:gdLst>
                  <a:gd name="T0" fmla="*/ 83 w 247"/>
                  <a:gd name="T1" fmla="*/ 329 h 408"/>
                  <a:gd name="T2" fmla="*/ 83 w 247"/>
                  <a:gd name="T3" fmla="*/ 306 h 408"/>
                  <a:gd name="T4" fmla="*/ 0 w 247"/>
                  <a:gd name="T5" fmla="*/ 306 h 408"/>
                  <a:gd name="T6" fmla="*/ 5 w 247"/>
                  <a:gd name="T7" fmla="*/ 263 h 408"/>
                  <a:gd name="T8" fmla="*/ 12 w 247"/>
                  <a:gd name="T9" fmla="*/ 214 h 408"/>
                  <a:gd name="T10" fmla="*/ 24 w 247"/>
                  <a:gd name="T11" fmla="*/ 164 h 408"/>
                  <a:gd name="T12" fmla="*/ 40 w 247"/>
                  <a:gd name="T13" fmla="*/ 115 h 408"/>
                  <a:gd name="T14" fmla="*/ 61 w 247"/>
                  <a:gd name="T15" fmla="*/ 69 h 408"/>
                  <a:gd name="T16" fmla="*/ 86 w 247"/>
                  <a:gd name="T17" fmla="*/ 33 h 408"/>
                  <a:gd name="T18" fmla="*/ 116 w 247"/>
                  <a:gd name="T19" fmla="*/ 9 h 408"/>
                  <a:gd name="T20" fmla="*/ 152 w 247"/>
                  <a:gd name="T21" fmla="*/ 0 h 408"/>
                  <a:gd name="T22" fmla="*/ 166 w 247"/>
                  <a:gd name="T23" fmla="*/ 1 h 408"/>
                  <a:gd name="T24" fmla="*/ 180 w 247"/>
                  <a:gd name="T25" fmla="*/ 5 h 408"/>
                  <a:gd name="T26" fmla="*/ 192 w 247"/>
                  <a:gd name="T27" fmla="*/ 12 h 408"/>
                  <a:gd name="T28" fmla="*/ 203 w 247"/>
                  <a:gd name="T29" fmla="*/ 23 h 408"/>
                  <a:gd name="T30" fmla="*/ 221 w 247"/>
                  <a:gd name="T31" fmla="*/ 51 h 408"/>
                  <a:gd name="T32" fmla="*/ 233 w 247"/>
                  <a:gd name="T33" fmla="*/ 88 h 408"/>
                  <a:gd name="T34" fmla="*/ 242 w 247"/>
                  <a:gd name="T35" fmla="*/ 129 h 408"/>
                  <a:gd name="T36" fmla="*/ 245 w 247"/>
                  <a:gd name="T37" fmla="*/ 173 h 408"/>
                  <a:gd name="T38" fmla="*/ 247 w 247"/>
                  <a:gd name="T39" fmla="*/ 219 h 408"/>
                  <a:gd name="T40" fmla="*/ 247 w 247"/>
                  <a:gd name="T41" fmla="*/ 260 h 408"/>
                  <a:gd name="T42" fmla="*/ 244 w 247"/>
                  <a:gd name="T43" fmla="*/ 297 h 408"/>
                  <a:gd name="T44" fmla="*/ 242 w 247"/>
                  <a:gd name="T45" fmla="*/ 325 h 408"/>
                  <a:gd name="T46" fmla="*/ 242 w 247"/>
                  <a:gd name="T47" fmla="*/ 327 h 408"/>
                  <a:gd name="T48" fmla="*/ 242 w 247"/>
                  <a:gd name="T49" fmla="*/ 327 h 408"/>
                  <a:gd name="T50" fmla="*/ 242 w 247"/>
                  <a:gd name="T51" fmla="*/ 327 h 408"/>
                  <a:gd name="T52" fmla="*/ 242 w 247"/>
                  <a:gd name="T53" fmla="*/ 327 h 408"/>
                  <a:gd name="T54" fmla="*/ 242 w 247"/>
                  <a:gd name="T55" fmla="*/ 327 h 408"/>
                  <a:gd name="T56" fmla="*/ 240 w 247"/>
                  <a:gd name="T57" fmla="*/ 343 h 408"/>
                  <a:gd name="T58" fmla="*/ 235 w 247"/>
                  <a:gd name="T59" fmla="*/ 359 h 408"/>
                  <a:gd name="T60" fmla="*/ 228 w 247"/>
                  <a:gd name="T61" fmla="*/ 373 h 408"/>
                  <a:gd name="T62" fmla="*/ 217 w 247"/>
                  <a:gd name="T63" fmla="*/ 383 h 408"/>
                  <a:gd name="T64" fmla="*/ 206 w 247"/>
                  <a:gd name="T65" fmla="*/ 394 h 408"/>
                  <a:gd name="T66" fmla="*/ 192 w 247"/>
                  <a:gd name="T67" fmla="*/ 401 h 408"/>
                  <a:gd name="T68" fmla="*/ 176 w 247"/>
                  <a:gd name="T69" fmla="*/ 406 h 408"/>
                  <a:gd name="T70" fmla="*/ 160 w 247"/>
                  <a:gd name="T71" fmla="*/ 408 h 408"/>
                  <a:gd name="T72" fmla="*/ 153 w 247"/>
                  <a:gd name="T73" fmla="*/ 408 h 408"/>
                  <a:gd name="T74" fmla="*/ 145 w 247"/>
                  <a:gd name="T75" fmla="*/ 406 h 408"/>
                  <a:gd name="T76" fmla="*/ 137 w 247"/>
                  <a:gd name="T77" fmla="*/ 405 h 408"/>
                  <a:gd name="T78" fmla="*/ 130 w 247"/>
                  <a:gd name="T79" fmla="*/ 401 h 408"/>
                  <a:gd name="T80" fmla="*/ 123 w 247"/>
                  <a:gd name="T81" fmla="*/ 399 h 408"/>
                  <a:gd name="T82" fmla="*/ 118 w 247"/>
                  <a:gd name="T83" fmla="*/ 394 h 408"/>
                  <a:gd name="T84" fmla="*/ 111 w 247"/>
                  <a:gd name="T85" fmla="*/ 390 h 408"/>
                  <a:gd name="T86" fmla="*/ 106 w 247"/>
                  <a:gd name="T87" fmla="*/ 385 h 408"/>
                  <a:gd name="T88" fmla="*/ 95 w 247"/>
                  <a:gd name="T89" fmla="*/ 373 h 408"/>
                  <a:gd name="T90" fmla="*/ 88 w 247"/>
                  <a:gd name="T91" fmla="*/ 359 h 408"/>
                  <a:gd name="T92" fmla="*/ 84 w 247"/>
                  <a:gd name="T93" fmla="*/ 344 h 408"/>
                  <a:gd name="T94" fmla="*/ 83 w 247"/>
                  <a:gd name="T95" fmla="*/ 32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7" h="408">
                    <a:moveTo>
                      <a:pt x="83" y="329"/>
                    </a:moveTo>
                    <a:lnTo>
                      <a:pt x="83" y="306"/>
                    </a:lnTo>
                    <a:lnTo>
                      <a:pt x="0" y="306"/>
                    </a:lnTo>
                    <a:lnTo>
                      <a:pt x="5" y="263"/>
                    </a:lnTo>
                    <a:lnTo>
                      <a:pt x="12" y="214"/>
                    </a:lnTo>
                    <a:lnTo>
                      <a:pt x="24" y="164"/>
                    </a:lnTo>
                    <a:lnTo>
                      <a:pt x="40" y="115"/>
                    </a:lnTo>
                    <a:lnTo>
                      <a:pt x="61" y="69"/>
                    </a:lnTo>
                    <a:lnTo>
                      <a:pt x="86" y="33"/>
                    </a:lnTo>
                    <a:lnTo>
                      <a:pt x="116" y="9"/>
                    </a:lnTo>
                    <a:lnTo>
                      <a:pt x="152" y="0"/>
                    </a:lnTo>
                    <a:lnTo>
                      <a:pt x="166" y="1"/>
                    </a:lnTo>
                    <a:lnTo>
                      <a:pt x="180" y="5"/>
                    </a:lnTo>
                    <a:lnTo>
                      <a:pt x="192" y="12"/>
                    </a:lnTo>
                    <a:lnTo>
                      <a:pt x="203" y="23"/>
                    </a:lnTo>
                    <a:lnTo>
                      <a:pt x="221" y="51"/>
                    </a:lnTo>
                    <a:lnTo>
                      <a:pt x="233" y="88"/>
                    </a:lnTo>
                    <a:lnTo>
                      <a:pt x="242" y="129"/>
                    </a:lnTo>
                    <a:lnTo>
                      <a:pt x="245" y="173"/>
                    </a:lnTo>
                    <a:lnTo>
                      <a:pt x="247" y="219"/>
                    </a:lnTo>
                    <a:lnTo>
                      <a:pt x="247" y="260"/>
                    </a:lnTo>
                    <a:lnTo>
                      <a:pt x="244" y="297"/>
                    </a:lnTo>
                    <a:lnTo>
                      <a:pt x="242" y="325"/>
                    </a:lnTo>
                    <a:lnTo>
                      <a:pt x="242" y="327"/>
                    </a:lnTo>
                    <a:lnTo>
                      <a:pt x="242" y="327"/>
                    </a:lnTo>
                    <a:lnTo>
                      <a:pt x="242" y="327"/>
                    </a:lnTo>
                    <a:lnTo>
                      <a:pt x="242" y="327"/>
                    </a:lnTo>
                    <a:lnTo>
                      <a:pt x="242" y="327"/>
                    </a:lnTo>
                    <a:lnTo>
                      <a:pt x="240" y="343"/>
                    </a:lnTo>
                    <a:lnTo>
                      <a:pt x="235" y="359"/>
                    </a:lnTo>
                    <a:lnTo>
                      <a:pt x="228" y="373"/>
                    </a:lnTo>
                    <a:lnTo>
                      <a:pt x="217" y="383"/>
                    </a:lnTo>
                    <a:lnTo>
                      <a:pt x="206" y="394"/>
                    </a:lnTo>
                    <a:lnTo>
                      <a:pt x="192" y="401"/>
                    </a:lnTo>
                    <a:lnTo>
                      <a:pt x="176" y="406"/>
                    </a:lnTo>
                    <a:lnTo>
                      <a:pt x="160" y="408"/>
                    </a:lnTo>
                    <a:lnTo>
                      <a:pt x="153" y="408"/>
                    </a:lnTo>
                    <a:lnTo>
                      <a:pt x="145" y="406"/>
                    </a:lnTo>
                    <a:lnTo>
                      <a:pt x="137" y="405"/>
                    </a:lnTo>
                    <a:lnTo>
                      <a:pt x="130" y="401"/>
                    </a:lnTo>
                    <a:lnTo>
                      <a:pt x="123" y="399"/>
                    </a:lnTo>
                    <a:lnTo>
                      <a:pt x="118" y="394"/>
                    </a:lnTo>
                    <a:lnTo>
                      <a:pt x="111" y="390"/>
                    </a:lnTo>
                    <a:lnTo>
                      <a:pt x="106" y="385"/>
                    </a:lnTo>
                    <a:lnTo>
                      <a:pt x="95" y="373"/>
                    </a:lnTo>
                    <a:lnTo>
                      <a:pt x="88" y="359"/>
                    </a:lnTo>
                    <a:lnTo>
                      <a:pt x="84" y="344"/>
                    </a:lnTo>
                    <a:lnTo>
                      <a:pt x="83" y="329"/>
                    </a:lnTo>
                    <a:close/>
                  </a:path>
                </a:pathLst>
              </a:custGeom>
              <a:solidFill>
                <a:srgbClr val="5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4"/>
              <p:cNvSpPr>
                <a:spLocks/>
              </p:cNvSpPr>
              <p:nvPr/>
            </p:nvSpPr>
            <p:spPr bwMode="auto">
              <a:xfrm>
                <a:off x="1624" y="2790"/>
                <a:ext cx="122" cy="202"/>
              </a:xfrm>
              <a:custGeom>
                <a:avLst/>
                <a:gdLst>
                  <a:gd name="T0" fmla="*/ 82 w 244"/>
                  <a:gd name="T1" fmla="*/ 326 h 404"/>
                  <a:gd name="T2" fmla="*/ 82 w 244"/>
                  <a:gd name="T3" fmla="*/ 305 h 404"/>
                  <a:gd name="T4" fmla="*/ 0 w 244"/>
                  <a:gd name="T5" fmla="*/ 303 h 404"/>
                  <a:gd name="T6" fmla="*/ 6 w 244"/>
                  <a:gd name="T7" fmla="*/ 260 h 404"/>
                  <a:gd name="T8" fmla="*/ 13 w 244"/>
                  <a:gd name="T9" fmla="*/ 213 h 404"/>
                  <a:gd name="T10" fmla="*/ 25 w 244"/>
                  <a:gd name="T11" fmla="*/ 163 h 404"/>
                  <a:gd name="T12" fmla="*/ 41 w 244"/>
                  <a:gd name="T13" fmla="*/ 114 h 404"/>
                  <a:gd name="T14" fmla="*/ 60 w 244"/>
                  <a:gd name="T15" fmla="*/ 69 h 404"/>
                  <a:gd name="T16" fmla="*/ 85 w 244"/>
                  <a:gd name="T17" fmla="*/ 34 h 404"/>
                  <a:gd name="T18" fmla="*/ 115 w 244"/>
                  <a:gd name="T19" fmla="*/ 9 h 404"/>
                  <a:gd name="T20" fmla="*/ 151 w 244"/>
                  <a:gd name="T21" fmla="*/ 0 h 404"/>
                  <a:gd name="T22" fmla="*/ 165 w 244"/>
                  <a:gd name="T23" fmla="*/ 2 h 404"/>
                  <a:gd name="T24" fmla="*/ 177 w 244"/>
                  <a:gd name="T25" fmla="*/ 6 h 404"/>
                  <a:gd name="T26" fmla="*/ 190 w 244"/>
                  <a:gd name="T27" fmla="*/ 13 h 404"/>
                  <a:gd name="T28" fmla="*/ 200 w 244"/>
                  <a:gd name="T29" fmla="*/ 23 h 404"/>
                  <a:gd name="T30" fmla="*/ 218 w 244"/>
                  <a:gd name="T31" fmla="*/ 52 h 404"/>
                  <a:gd name="T32" fmla="*/ 230 w 244"/>
                  <a:gd name="T33" fmla="*/ 87 h 404"/>
                  <a:gd name="T34" fmla="*/ 239 w 244"/>
                  <a:gd name="T35" fmla="*/ 130 h 404"/>
                  <a:gd name="T36" fmla="*/ 243 w 244"/>
                  <a:gd name="T37" fmla="*/ 172 h 404"/>
                  <a:gd name="T38" fmla="*/ 244 w 244"/>
                  <a:gd name="T39" fmla="*/ 216 h 404"/>
                  <a:gd name="T40" fmla="*/ 244 w 244"/>
                  <a:gd name="T41" fmla="*/ 259 h 404"/>
                  <a:gd name="T42" fmla="*/ 241 w 244"/>
                  <a:gd name="T43" fmla="*/ 294 h 404"/>
                  <a:gd name="T44" fmla="*/ 239 w 244"/>
                  <a:gd name="T45" fmla="*/ 322 h 404"/>
                  <a:gd name="T46" fmla="*/ 239 w 244"/>
                  <a:gd name="T47" fmla="*/ 324 h 404"/>
                  <a:gd name="T48" fmla="*/ 239 w 244"/>
                  <a:gd name="T49" fmla="*/ 324 h 404"/>
                  <a:gd name="T50" fmla="*/ 239 w 244"/>
                  <a:gd name="T51" fmla="*/ 324 h 404"/>
                  <a:gd name="T52" fmla="*/ 239 w 244"/>
                  <a:gd name="T53" fmla="*/ 326 h 404"/>
                  <a:gd name="T54" fmla="*/ 239 w 244"/>
                  <a:gd name="T55" fmla="*/ 326 h 404"/>
                  <a:gd name="T56" fmla="*/ 237 w 244"/>
                  <a:gd name="T57" fmla="*/ 342 h 404"/>
                  <a:gd name="T58" fmla="*/ 232 w 244"/>
                  <a:gd name="T59" fmla="*/ 356 h 404"/>
                  <a:gd name="T60" fmla="*/ 225 w 244"/>
                  <a:gd name="T61" fmla="*/ 368 h 404"/>
                  <a:gd name="T62" fmla="*/ 216 w 244"/>
                  <a:gd name="T63" fmla="*/ 381 h 404"/>
                  <a:gd name="T64" fmla="*/ 204 w 244"/>
                  <a:gd name="T65" fmla="*/ 389 h 404"/>
                  <a:gd name="T66" fmla="*/ 191 w 244"/>
                  <a:gd name="T67" fmla="*/ 397 h 404"/>
                  <a:gd name="T68" fmla="*/ 175 w 244"/>
                  <a:gd name="T69" fmla="*/ 402 h 404"/>
                  <a:gd name="T70" fmla="*/ 159 w 244"/>
                  <a:gd name="T71" fmla="*/ 404 h 404"/>
                  <a:gd name="T72" fmla="*/ 152 w 244"/>
                  <a:gd name="T73" fmla="*/ 404 h 404"/>
                  <a:gd name="T74" fmla="*/ 144 w 244"/>
                  <a:gd name="T75" fmla="*/ 402 h 404"/>
                  <a:gd name="T76" fmla="*/ 136 w 244"/>
                  <a:gd name="T77" fmla="*/ 400 h 404"/>
                  <a:gd name="T78" fmla="*/ 129 w 244"/>
                  <a:gd name="T79" fmla="*/ 398 h 404"/>
                  <a:gd name="T80" fmla="*/ 124 w 244"/>
                  <a:gd name="T81" fmla="*/ 395 h 404"/>
                  <a:gd name="T82" fmla="*/ 117 w 244"/>
                  <a:gd name="T83" fmla="*/ 391 h 404"/>
                  <a:gd name="T84" fmla="*/ 110 w 244"/>
                  <a:gd name="T85" fmla="*/ 386 h 404"/>
                  <a:gd name="T86" fmla="*/ 105 w 244"/>
                  <a:gd name="T87" fmla="*/ 381 h 404"/>
                  <a:gd name="T88" fmla="*/ 96 w 244"/>
                  <a:gd name="T89" fmla="*/ 368 h 404"/>
                  <a:gd name="T90" fmla="*/ 89 w 244"/>
                  <a:gd name="T91" fmla="*/ 356 h 404"/>
                  <a:gd name="T92" fmla="*/ 83 w 244"/>
                  <a:gd name="T93" fmla="*/ 342 h 404"/>
                  <a:gd name="T94" fmla="*/ 82 w 244"/>
                  <a:gd name="T95" fmla="*/ 326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4" h="404">
                    <a:moveTo>
                      <a:pt x="82" y="326"/>
                    </a:moveTo>
                    <a:lnTo>
                      <a:pt x="82" y="305"/>
                    </a:lnTo>
                    <a:lnTo>
                      <a:pt x="0" y="303"/>
                    </a:lnTo>
                    <a:lnTo>
                      <a:pt x="6" y="260"/>
                    </a:lnTo>
                    <a:lnTo>
                      <a:pt x="13" y="213"/>
                    </a:lnTo>
                    <a:lnTo>
                      <a:pt x="25" y="163"/>
                    </a:lnTo>
                    <a:lnTo>
                      <a:pt x="41" y="114"/>
                    </a:lnTo>
                    <a:lnTo>
                      <a:pt x="60" y="69"/>
                    </a:lnTo>
                    <a:lnTo>
                      <a:pt x="85" y="34"/>
                    </a:lnTo>
                    <a:lnTo>
                      <a:pt x="115" y="9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7" y="6"/>
                    </a:lnTo>
                    <a:lnTo>
                      <a:pt x="190" y="13"/>
                    </a:lnTo>
                    <a:lnTo>
                      <a:pt x="200" y="23"/>
                    </a:lnTo>
                    <a:lnTo>
                      <a:pt x="218" y="52"/>
                    </a:lnTo>
                    <a:lnTo>
                      <a:pt x="230" y="87"/>
                    </a:lnTo>
                    <a:lnTo>
                      <a:pt x="239" y="130"/>
                    </a:lnTo>
                    <a:lnTo>
                      <a:pt x="243" y="172"/>
                    </a:lnTo>
                    <a:lnTo>
                      <a:pt x="244" y="216"/>
                    </a:lnTo>
                    <a:lnTo>
                      <a:pt x="244" y="259"/>
                    </a:lnTo>
                    <a:lnTo>
                      <a:pt x="241" y="294"/>
                    </a:lnTo>
                    <a:lnTo>
                      <a:pt x="239" y="322"/>
                    </a:lnTo>
                    <a:lnTo>
                      <a:pt x="239" y="324"/>
                    </a:lnTo>
                    <a:lnTo>
                      <a:pt x="239" y="324"/>
                    </a:lnTo>
                    <a:lnTo>
                      <a:pt x="239" y="324"/>
                    </a:lnTo>
                    <a:lnTo>
                      <a:pt x="239" y="326"/>
                    </a:lnTo>
                    <a:lnTo>
                      <a:pt x="239" y="326"/>
                    </a:lnTo>
                    <a:lnTo>
                      <a:pt x="237" y="342"/>
                    </a:lnTo>
                    <a:lnTo>
                      <a:pt x="232" y="356"/>
                    </a:lnTo>
                    <a:lnTo>
                      <a:pt x="225" y="368"/>
                    </a:lnTo>
                    <a:lnTo>
                      <a:pt x="216" y="381"/>
                    </a:lnTo>
                    <a:lnTo>
                      <a:pt x="204" y="389"/>
                    </a:lnTo>
                    <a:lnTo>
                      <a:pt x="191" y="397"/>
                    </a:lnTo>
                    <a:lnTo>
                      <a:pt x="175" y="402"/>
                    </a:lnTo>
                    <a:lnTo>
                      <a:pt x="159" y="404"/>
                    </a:lnTo>
                    <a:lnTo>
                      <a:pt x="152" y="404"/>
                    </a:lnTo>
                    <a:lnTo>
                      <a:pt x="144" y="402"/>
                    </a:lnTo>
                    <a:lnTo>
                      <a:pt x="136" y="400"/>
                    </a:lnTo>
                    <a:lnTo>
                      <a:pt x="129" y="398"/>
                    </a:lnTo>
                    <a:lnTo>
                      <a:pt x="124" y="395"/>
                    </a:lnTo>
                    <a:lnTo>
                      <a:pt x="117" y="391"/>
                    </a:lnTo>
                    <a:lnTo>
                      <a:pt x="110" y="386"/>
                    </a:lnTo>
                    <a:lnTo>
                      <a:pt x="105" y="381"/>
                    </a:lnTo>
                    <a:lnTo>
                      <a:pt x="96" y="368"/>
                    </a:lnTo>
                    <a:lnTo>
                      <a:pt x="89" y="356"/>
                    </a:lnTo>
                    <a:lnTo>
                      <a:pt x="83" y="342"/>
                    </a:lnTo>
                    <a:lnTo>
                      <a:pt x="82" y="326"/>
                    </a:lnTo>
                    <a:close/>
                  </a:path>
                </a:pathLst>
              </a:cu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5"/>
              <p:cNvSpPr>
                <a:spLocks/>
              </p:cNvSpPr>
              <p:nvPr/>
            </p:nvSpPr>
            <p:spPr bwMode="auto">
              <a:xfrm>
                <a:off x="1624" y="2791"/>
                <a:ext cx="121" cy="200"/>
              </a:xfrm>
              <a:custGeom>
                <a:avLst/>
                <a:gdLst>
                  <a:gd name="T0" fmla="*/ 83 w 243"/>
                  <a:gd name="T1" fmla="*/ 322 h 400"/>
                  <a:gd name="T2" fmla="*/ 83 w 243"/>
                  <a:gd name="T3" fmla="*/ 301 h 400"/>
                  <a:gd name="T4" fmla="*/ 0 w 243"/>
                  <a:gd name="T5" fmla="*/ 301 h 400"/>
                  <a:gd name="T6" fmla="*/ 6 w 243"/>
                  <a:gd name="T7" fmla="*/ 258 h 400"/>
                  <a:gd name="T8" fmla="*/ 14 w 243"/>
                  <a:gd name="T9" fmla="*/ 211 h 400"/>
                  <a:gd name="T10" fmla="*/ 27 w 243"/>
                  <a:gd name="T11" fmla="*/ 161 h 400"/>
                  <a:gd name="T12" fmla="*/ 41 w 243"/>
                  <a:gd name="T13" fmla="*/ 113 h 400"/>
                  <a:gd name="T14" fmla="*/ 62 w 243"/>
                  <a:gd name="T15" fmla="*/ 69 h 400"/>
                  <a:gd name="T16" fmla="*/ 87 w 243"/>
                  <a:gd name="T17" fmla="*/ 34 h 400"/>
                  <a:gd name="T18" fmla="*/ 115 w 243"/>
                  <a:gd name="T19" fmla="*/ 9 h 400"/>
                  <a:gd name="T20" fmla="*/ 151 w 243"/>
                  <a:gd name="T21" fmla="*/ 0 h 400"/>
                  <a:gd name="T22" fmla="*/ 165 w 243"/>
                  <a:gd name="T23" fmla="*/ 2 h 400"/>
                  <a:gd name="T24" fmla="*/ 177 w 243"/>
                  <a:gd name="T25" fmla="*/ 6 h 400"/>
                  <a:gd name="T26" fmla="*/ 188 w 243"/>
                  <a:gd name="T27" fmla="*/ 13 h 400"/>
                  <a:gd name="T28" fmla="*/ 198 w 243"/>
                  <a:gd name="T29" fmla="*/ 23 h 400"/>
                  <a:gd name="T30" fmla="*/ 216 w 243"/>
                  <a:gd name="T31" fmla="*/ 52 h 400"/>
                  <a:gd name="T32" fmla="*/ 228 w 243"/>
                  <a:gd name="T33" fmla="*/ 87 h 400"/>
                  <a:gd name="T34" fmla="*/ 237 w 243"/>
                  <a:gd name="T35" fmla="*/ 128 h 400"/>
                  <a:gd name="T36" fmla="*/ 241 w 243"/>
                  <a:gd name="T37" fmla="*/ 170 h 400"/>
                  <a:gd name="T38" fmla="*/ 243 w 243"/>
                  <a:gd name="T39" fmla="*/ 214 h 400"/>
                  <a:gd name="T40" fmla="*/ 243 w 243"/>
                  <a:gd name="T41" fmla="*/ 255 h 400"/>
                  <a:gd name="T42" fmla="*/ 239 w 243"/>
                  <a:gd name="T43" fmla="*/ 290 h 400"/>
                  <a:gd name="T44" fmla="*/ 237 w 243"/>
                  <a:gd name="T45" fmla="*/ 318 h 400"/>
                  <a:gd name="T46" fmla="*/ 237 w 243"/>
                  <a:gd name="T47" fmla="*/ 320 h 400"/>
                  <a:gd name="T48" fmla="*/ 237 w 243"/>
                  <a:gd name="T49" fmla="*/ 320 h 400"/>
                  <a:gd name="T50" fmla="*/ 237 w 243"/>
                  <a:gd name="T51" fmla="*/ 320 h 400"/>
                  <a:gd name="T52" fmla="*/ 237 w 243"/>
                  <a:gd name="T53" fmla="*/ 322 h 400"/>
                  <a:gd name="T54" fmla="*/ 237 w 243"/>
                  <a:gd name="T55" fmla="*/ 322 h 400"/>
                  <a:gd name="T56" fmla="*/ 235 w 243"/>
                  <a:gd name="T57" fmla="*/ 338 h 400"/>
                  <a:gd name="T58" fmla="*/ 232 w 243"/>
                  <a:gd name="T59" fmla="*/ 352 h 400"/>
                  <a:gd name="T60" fmla="*/ 223 w 243"/>
                  <a:gd name="T61" fmla="*/ 364 h 400"/>
                  <a:gd name="T62" fmla="*/ 214 w 243"/>
                  <a:gd name="T63" fmla="*/ 377 h 400"/>
                  <a:gd name="T64" fmla="*/ 202 w 243"/>
                  <a:gd name="T65" fmla="*/ 386 h 400"/>
                  <a:gd name="T66" fmla="*/ 190 w 243"/>
                  <a:gd name="T67" fmla="*/ 393 h 400"/>
                  <a:gd name="T68" fmla="*/ 175 w 243"/>
                  <a:gd name="T69" fmla="*/ 398 h 400"/>
                  <a:gd name="T70" fmla="*/ 159 w 243"/>
                  <a:gd name="T71" fmla="*/ 400 h 400"/>
                  <a:gd name="T72" fmla="*/ 152 w 243"/>
                  <a:gd name="T73" fmla="*/ 400 h 400"/>
                  <a:gd name="T74" fmla="*/ 144 w 243"/>
                  <a:gd name="T75" fmla="*/ 398 h 400"/>
                  <a:gd name="T76" fmla="*/ 136 w 243"/>
                  <a:gd name="T77" fmla="*/ 396 h 400"/>
                  <a:gd name="T78" fmla="*/ 131 w 243"/>
                  <a:gd name="T79" fmla="*/ 395 h 400"/>
                  <a:gd name="T80" fmla="*/ 124 w 243"/>
                  <a:gd name="T81" fmla="*/ 391 h 400"/>
                  <a:gd name="T82" fmla="*/ 117 w 243"/>
                  <a:gd name="T83" fmla="*/ 387 h 400"/>
                  <a:gd name="T84" fmla="*/ 112 w 243"/>
                  <a:gd name="T85" fmla="*/ 382 h 400"/>
                  <a:gd name="T86" fmla="*/ 106 w 243"/>
                  <a:gd name="T87" fmla="*/ 377 h 400"/>
                  <a:gd name="T88" fmla="*/ 98 w 243"/>
                  <a:gd name="T89" fmla="*/ 364 h 400"/>
                  <a:gd name="T90" fmla="*/ 91 w 243"/>
                  <a:gd name="T91" fmla="*/ 352 h 400"/>
                  <a:gd name="T92" fmla="*/ 85 w 243"/>
                  <a:gd name="T93" fmla="*/ 338 h 400"/>
                  <a:gd name="T94" fmla="*/ 83 w 243"/>
                  <a:gd name="T95" fmla="*/ 32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400">
                    <a:moveTo>
                      <a:pt x="83" y="322"/>
                    </a:moveTo>
                    <a:lnTo>
                      <a:pt x="83" y="301"/>
                    </a:lnTo>
                    <a:lnTo>
                      <a:pt x="0" y="301"/>
                    </a:lnTo>
                    <a:lnTo>
                      <a:pt x="6" y="258"/>
                    </a:lnTo>
                    <a:lnTo>
                      <a:pt x="14" y="211"/>
                    </a:lnTo>
                    <a:lnTo>
                      <a:pt x="27" y="161"/>
                    </a:lnTo>
                    <a:lnTo>
                      <a:pt x="41" y="113"/>
                    </a:lnTo>
                    <a:lnTo>
                      <a:pt x="62" y="69"/>
                    </a:lnTo>
                    <a:lnTo>
                      <a:pt x="87" y="34"/>
                    </a:lnTo>
                    <a:lnTo>
                      <a:pt x="115" y="9"/>
                    </a:lnTo>
                    <a:lnTo>
                      <a:pt x="151" y="0"/>
                    </a:lnTo>
                    <a:lnTo>
                      <a:pt x="165" y="2"/>
                    </a:lnTo>
                    <a:lnTo>
                      <a:pt x="177" y="6"/>
                    </a:lnTo>
                    <a:lnTo>
                      <a:pt x="188" y="13"/>
                    </a:lnTo>
                    <a:lnTo>
                      <a:pt x="198" y="23"/>
                    </a:lnTo>
                    <a:lnTo>
                      <a:pt x="216" y="52"/>
                    </a:lnTo>
                    <a:lnTo>
                      <a:pt x="228" y="87"/>
                    </a:lnTo>
                    <a:lnTo>
                      <a:pt x="237" y="128"/>
                    </a:lnTo>
                    <a:lnTo>
                      <a:pt x="241" y="170"/>
                    </a:lnTo>
                    <a:lnTo>
                      <a:pt x="243" y="214"/>
                    </a:lnTo>
                    <a:lnTo>
                      <a:pt x="243" y="255"/>
                    </a:lnTo>
                    <a:lnTo>
                      <a:pt x="239" y="290"/>
                    </a:lnTo>
                    <a:lnTo>
                      <a:pt x="237" y="318"/>
                    </a:lnTo>
                    <a:lnTo>
                      <a:pt x="237" y="320"/>
                    </a:lnTo>
                    <a:lnTo>
                      <a:pt x="237" y="320"/>
                    </a:lnTo>
                    <a:lnTo>
                      <a:pt x="237" y="320"/>
                    </a:lnTo>
                    <a:lnTo>
                      <a:pt x="237" y="322"/>
                    </a:lnTo>
                    <a:lnTo>
                      <a:pt x="237" y="322"/>
                    </a:lnTo>
                    <a:lnTo>
                      <a:pt x="235" y="338"/>
                    </a:lnTo>
                    <a:lnTo>
                      <a:pt x="232" y="352"/>
                    </a:lnTo>
                    <a:lnTo>
                      <a:pt x="223" y="364"/>
                    </a:lnTo>
                    <a:lnTo>
                      <a:pt x="214" y="377"/>
                    </a:lnTo>
                    <a:lnTo>
                      <a:pt x="202" y="386"/>
                    </a:lnTo>
                    <a:lnTo>
                      <a:pt x="190" y="393"/>
                    </a:lnTo>
                    <a:lnTo>
                      <a:pt x="175" y="398"/>
                    </a:lnTo>
                    <a:lnTo>
                      <a:pt x="159" y="400"/>
                    </a:lnTo>
                    <a:lnTo>
                      <a:pt x="152" y="400"/>
                    </a:lnTo>
                    <a:lnTo>
                      <a:pt x="144" y="398"/>
                    </a:lnTo>
                    <a:lnTo>
                      <a:pt x="136" y="396"/>
                    </a:lnTo>
                    <a:lnTo>
                      <a:pt x="131" y="395"/>
                    </a:lnTo>
                    <a:lnTo>
                      <a:pt x="124" y="391"/>
                    </a:lnTo>
                    <a:lnTo>
                      <a:pt x="117" y="387"/>
                    </a:lnTo>
                    <a:lnTo>
                      <a:pt x="112" y="382"/>
                    </a:lnTo>
                    <a:lnTo>
                      <a:pt x="106" y="377"/>
                    </a:lnTo>
                    <a:lnTo>
                      <a:pt x="98" y="364"/>
                    </a:lnTo>
                    <a:lnTo>
                      <a:pt x="91" y="352"/>
                    </a:lnTo>
                    <a:lnTo>
                      <a:pt x="85" y="338"/>
                    </a:lnTo>
                    <a:lnTo>
                      <a:pt x="83" y="322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6"/>
              <p:cNvSpPr>
                <a:spLocks/>
              </p:cNvSpPr>
              <p:nvPr/>
            </p:nvSpPr>
            <p:spPr bwMode="auto">
              <a:xfrm>
                <a:off x="1625" y="2793"/>
                <a:ext cx="119" cy="196"/>
              </a:xfrm>
              <a:custGeom>
                <a:avLst/>
                <a:gdLst>
                  <a:gd name="T0" fmla="*/ 83 w 239"/>
                  <a:gd name="T1" fmla="*/ 316 h 392"/>
                  <a:gd name="T2" fmla="*/ 83 w 239"/>
                  <a:gd name="T3" fmla="*/ 297 h 392"/>
                  <a:gd name="T4" fmla="*/ 0 w 239"/>
                  <a:gd name="T5" fmla="*/ 295 h 392"/>
                  <a:gd name="T6" fmla="*/ 5 w 239"/>
                  <a:gd name="T7" fmla="*/ 254 h 392"/>
                  <a:gd name="T8" fmla="*/ 12 w 239"/>
                  <a:gd name="T9" fmla="*/ 207 h 392"/>
                  <a:gd name="T10" fmla="*/ 25 w 239"/>
                  <a:gd name="T11" fmla="*/ 159 h 392"/>
                  <a:gd name="T12" fmla="*/ 41 w 239"/>
                  <a:gd name="T13" fmla="*/ 109 h 392"/>
                  <a:gd name="T14" fmla="*/ 60 w 239"/>
                  <a:gd name="T15" fmla="*/ 67 h 392"/>
                  <a:gd name="T16" fmla="*/ 85 w 239"/>
                  <a:gd name="T17" fmla="*/ 32 h 392"/>
                  <a:gd name="T18" fmla="*/ 115 w 239"/>
                  <a:gd name="T19" fmla="*/ 9 h 392"/>
                  <a:gd name="T20" fmla="*/ 149 w 239"/>
                  <a:gd name="T21" fmla="*/ 0 h 392"/>
                  <a:gd name="T22" fmla="*/ 161 w 239"/>
                  <a:gd name="T23" fmla="*/ 2 h 392"/>
                  <a:gd name="T24" fmla="*/ 173 w 239"/>
                  <a:gd name="T25" fmla="*/ 5 h 392"/>
                  <a:gd name="T26" fmla="*/ 186 w 239"/>
                  <a:gd name="T27" fmla="*/ 12 h 392"/>
                  <a:gd name="T28" fmla="*/ 196 w 239"/>
                  <a:gd name="T29" fmla="*/ 21 h 392"/>
                  <a:gd name="T30" fmla="*/ 214 w 239"/>
                  <a:gd name="T31" fmla="*/ 49 h 392"/>
                  <a:gd name="T32" fmla="*/ 226 w 239"/>
                  <a:gd name="T33" fmla="*/ 85 h 392"/>
                  <a:gd name="T34" fmla="*/ 233 w 239"/>
                  <a:gd name="T35" fmla="*/ 125 h 392"/>
                  <a:gd name="T36" fmla="*/ 237 w 239"/>
                  <a:gd name="T37" fmla="*/ 168 h 392"/>
                  <a:gd name="T38" fmla="*/ 239 w 239"/>
                  <a:gd name="T39" fmla="*/ 210 h 392"/>
                  <a:gd name="T40" fmla="*/ 239 w 239"/>
                  <a:gd name="T41" fmla="*/ 251 h 392"/>
                  <a:gd name="T42" fmla="*/ 235 w 239"/>
                  <a:gd name="T43" fmla="*/ 286 h 392"/>
                  <a:gd name="T44" fmla="*/ 233 w 239"/>
                  <a:gd name="T45" fmla="*/ 313 h 392"/>
                  <a:gd name="T46" fmla="*/ 233 w 239"/>
                  <a:gd name="T47" fmla="*/ 314 h 392"/>
                  <a:gd name="T48" fmla="*/ 233 w 239"/>
                  <a:gd name="T49" fmla="*/ 314 h 392"/>
                  <a:gd name="T50" fmla="*/ 233 w 239"/>
                  <a:gd name="T51" fmla="*/ 314 h 392"/>
                  <a:gd name="T52" fmla="*/ 233 w 239"/>
                  <a:gd name="T53" fmla="*/ 316 h 392"/>
                  <a:gd name="T54" fmla="*/ 233 w 239"/>
                  <a:gd name="T55" fmla="*/ 316 h 392"/>
                  <a:gd name="T56" fmla="*/ 232 w 239"/>
                  <a:gd name="T57" fmla="*/ 332 h 392"/>
                  <a:gd name="T58" fmla="*/ 228 w 239"/>
                  <a:gd name="T59" fmla="*/ 346 h 392"/>
                  <a:gd name="T60" fmla="*/ 219 w 239"/>
                  <a:gd name="T61" fmla="*/ 359 h 392"/>
                  <a:gd name="T62" fmla="*/ 210 w 239"/>
                  <a:gd name="T63" fmla="*/ 369 h 392"/>
                  <a:gd name="T64" fmla="*/ 198 w 239"/>
                  <a:gd name="T65" fmla="*/ 380 h 392"/>
                  <a:gd name="T66" fmla="*/ 186 w 239"/>
                  <a:gd name="T67" fmla="*/ 387 h 392"/>
                  <a:gd name="T68" fmla="*/ 172 w 239"/>
                  <a:gd name="T69" fmla="*/ 391 h 392"/>
                  <a:gd name="T70" fmla="*/ 156 w 239"/>
                  <a:gd name="T71" fmla="*/ 392 h 392"/>
                  <a:gd name="T72" fmla="*/ 142 w 239"/>
                  <a:gd name="T73" fmla="*/ 391 h 392"/>
                  <a:gd name="T74" fmla="*/ 129 w 239"/>
                  <a:gd name="T75" fmla="*/ 387 h 392"/>
                  <a:gd name="T76" fmla="*/ 117 w 239"/>
                  <a:gd name="T77" fmla="*/ 380 h 392"/>
                  <a:gd name="T78" fmla="*/ 104 w 239"/>
                  <a:gd name="T79" fmla="*/ 371 h 392"/>
                  <a:gd name="T80" fmla="*/ 96 w 239"/>
                  <a:gd name="T81" fmla="*/ 359 h 392"/>
                  <a:gd name="T82" fmla="*/ 89 w 239"/>
                  <a:gd name="T83" fmla="*/ 346 h 392"/>
                  <a:gd name="T84" fmla="*/ 85 w 239"/>
                  <a:gd name="T85" fmla="*/ 332 h 392"/>
                  <a:gd name="T86" fmla="*/ 83 w 239"/>
                  <a:gd name="T87" fmla="*/ 31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9" h="392">
                    <a:moveTo>
                      <a:pt x="83" y="316"/>
                    </a:moveTo>
                    <a:lnTo>
                      <a:pt x="83" y="297"/>
                    </a:lnTo>
                    <a:lnTo>
                      <a:pt x="0" y="295"/>
                    </a:lnTo>
                    <a:lnTo>
                      <a:pt x="5" y="254"/>
                    </a:lnTo>
                    <a:lnTo>
                      <a:pt x="12" y="207"/>
                    </a:lnTo>
                    <a:lnTo>
                      <a:pt x="25" y="159"/>
                    </a:lnTo>
                    <a:lnTo>
                      <a:pt x="41" y="109"/>
                    </a:lnTo>
                    <a:lnTo>
                      <a:pt x="60" y="67"/>
                    </a:lnTo>
                    <a:lnTo>
                      <a:pt x="85" y="32"/>
                    </a:lnTo>
                    <a:lnTo>
                      <a:pt x="115" y="9"/>
                    </a:lnTo>
                    <a:lnTo>
                      <a:pt x="149" y="0"/>
                    </a:lnTo>
                    <a:lnTo>
                      <a:pt x="161" y="2"/>
                    </a:lnTo>
                    <a:lnTo>
                      <a:pt x="173" y="5"/>
                    </a:lnTo>
                    <a:lnTo>
                      <a:pt x="186" y="12"/>
                    </a:lnTo>
                    <a:lnTo>
                      <a:pt x="196" y="21"/>
                    </a:lnTo>
                    <a:lnTo>
                      <a:pt x="214" y="49"/>
                    </a:lnTo>
                    <a:lnTo>
                      <a:pt x="226" y="85"/>
                    </a:lnTo>
                    <a:lnTo>
                      <a:pt x="233" y="125"/>
                    </a:lnTo>
                    <a:lnTo>
                      <a:pt x="237" y="168"/>
                    </a:lnTo>
                    <a:lnTo>
                      <a:pt x="239" y="210"/>
                    </a:lnTo>
                    <a:lnTo>
                      <a:pt x="239" y="251"/>
                    </a:lnTo>
                    <a:lnTo>
                      <a:pt x="235" y="286"/>
                    </a:lnTo>
                    <a:lnTo>
                      <a:pt x="233" y="313"/>
                    </a:lnTo>
                    <a:lnTo>
                      <a:pt x="233" y="314"/>
                    </a:lnTo>
                    <a:lnTo>
                      <a:pt x="233" y="314"/>
                    </a:lnTo>
                    <a:lnTo>
                      <a:pt x="233" y="314"/>
                    </a:lnTo>
                    <a:lnTo>
                      <a:pt x="233" y="316"/>
                    </a:lnTo>
                    <a:lnTo>
                      <a:pt x="233" y="316"/>
                    </a:lnTo>
                    <a:lnTo>
                      <a:pt x="232" y="332"/>
                    </a:lnTo>
                    <a:lnTo>
                      <a:pt x="228" y="346"/>
                    </a:lnTo>
                    <a:lnTo>
                      <a:pt x="219" y="359"/>
                    </a:lnTo>
                    <a:lnTo>
                      <a:pt x="210" y="369"/>
                    </a:lnTo>
                    <a:lnTo>
                      <a:pt x="198" y="380"/>
                    </a:lnTo>
                    <a:lnTo>
                      <a:pt x="186" y="387"/>
                    </a:lnTo>
                    <a:lnTo>
                      <a:pt x="172" y="391"/>
                    </a:lnTo>
                    <a:lnTo>
                      <a:pt x="156" y="392"/>
                    </a:lnTo>
                    <a:lnTo>
                      <a:pt x="142" y="391"/>
                    </a:lnTo>
                    <a:lnTo>
                      <a:pt x="129" y="387"/>
                    </a:lnTo>
                    <a:lnTo>
                      <a:pt x="117" y="380"/>
                    </a:lnTo>
                    <a:lnTo>
                      <a:pt x="104" y="371"/>
                    </a:lnTo>
                    <a:lnTo>
                      <a:pt x="96" y="359"/>
                    </a:lnTo>
                    <a:lnTo>
                      <a:pt x="89" y="346"/>
                    </a:lnTo>
                    <a:lnTo>
                      <a:pt x="85" y="332"/>
                    </a:lnTo>
                    <a:lnTo>
                      <a:pt x="83" y="316"/>
                    </a:lnTo>
                    <a:close/>
                  </a:path>
                </a:pathLst>
              </a:custGeom>
              <a:solidFill>
                <a:srgbClr val="6B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7"/>
              <p:cNvSpPr>
                <a:spLocks/>
              </p:cNvSpPr>
              <p:nvPr/>
            </p:nvSpPr>
            <p:spPr bwMode="auto">
              <a:xfrm>
                <a:off x="1626" y="2794"/>
                <a:ext cx="118" cy="194"/>
              </a:xfrm>
              <a:custGeom>
                <a:avLst/>
                <a:gdLst>
                  <a:gd name="T0" fmla="*/ 81 w 235"/>
                  <a:gd name="T1" fmla="*/ 314 h 389"/>
                  <a:gd name="T2" fmla="*/ 81 w 235"/>
                  <a:gd name="T3" fmla="*/ 293 h 389"/>
                  <a:gd name="T4" fmla="*/ 0 w 235"/>
                  <a:gd name="T5" fmla="*/ 291 h 389"/>
                  <a:gd name="T6" fmla="*/ 5 w 235"/>
                  <a:gd name="T7" fmla="*/ 251 h 389"/>
                  <a:gd name="T8" fmla="*/ 12 w 235"/>
                  <a:gd name="T9" fmla="*/ 205 h 389"/>
                  <a:gd name="T10" fmla="*/ 25 w 235"/>
                  <a:gd name="T11" fmla="*/ 157 h 389"/>
                  <a:gd name="T12" fmla="*/ 39 w 235"/>
                  <a:gd name="T13" fmla="*/ 109 h 389"/>
                  <a:gd name="T14" fmla="*/ 58 w 235"/>
                  <a:gd name="T15" fmla="*/ 67 h 389"/>
                  <a:gd name="T16" fmla="*/ 83 w 235"/>
                  <a:gd name="T17" fmla="*/ 31 h 389"/>
                  <a:gd name="T18" fmla="*/ 111 w 235"/>
                  <a:gd name="T19" fmla="*/ 8 h 389"/>
                  <a:gd name="T20" fmla="*/ 145 w 235"/>
                  <a:gd name="T21" fmla="*/ 0 h 389"/>
                  <a:gd name="T22" fmla="*/ 159 w 235"/>
                  <a:gd name="T23" fmla="*/ 1 h 389"/>
                  <a:gd name="T24" fmla="*/ 171 w 235"/>
                  <a:gd name="T25" fmla="*/ 5 h 389"/>
                  <a:gd name="T26" fmla="*/ 182 w 235"/>
                  <a:gd name="T27" fmla="*/ 12 h 389"/>
                  <a:gd name="T28" fmla="*/ 193 w 235"/>
                  <a:gd name="T29" fmla="*/ 21 h 389"/>
                  <a:gd name="T30" fmla="*/ 210 w 235"/>
                  <a:gd name="T31" fmla="*/ 47 h 389"/>
                  <a:gd name="T32" fmla="*/ 223 w 235"/>
                  <a:gd name="T33" fmla="*/ 83 h 389"/>
                  <a:gd name="T34" fmla="*/ 230 w 235"/>
                  <a:gd name="T35" fmla="*/ 123 h 389"/>
                  <a:gd name="T36" fmla="*/ 235 w 235"/>
                  <a:gd name="T37" fmla="*/ 164 h 389"/>
                  <a:gd name="T38" fmla="*/ 235 w 235"/>
                  <a:gd name="T39" fmla="*/ 206 h 389"/>
                  <a:gd name="T40" fmla="*/ 235 w 235"/>
                  <a:gd name="T41" fmla="*/ 247 h 389"/>
                  <a:gd name="T42" fmla="*/ 233 w 235"/>
                  <a:gd name="T43" fmla="*/ 282 h 389"/>
                  <a:gd name="T44" fmla="*/ 230 w 235"/>
                  <a:gd name="T45" fmla="*/ 309 h 389"/>
                  <a:gd name="T46" fmla="*/ 230 w 235"/>
                  <a:gd name="T47" fmla="*/ 311 h 389"/>
                  <a:gd name="T48" fmla="*/ 230 w 235"/>
                  <a:gd name="T49" fmla="*/ 311 h 389"/>
                  <a:gd name="T50" fmla="*/ 230 w 235"/>
                  <a:gd name="T51" fmla="*/ 311 h 389"/>
                  <a:gd name="T52" fmla="*/ 230 w 235"/>
                  <a:gd name="T53" fmla="*/ 312 h 389"/>
                  <a:gd name="T54" fmla="*/ 230 w 235"/>
                  <a:gd name="T55" fmla="*/ 312 h 389"/>
                  <a:gd name="T56" fmla="*/ 228 w 235"/>
                  <a:gd name="T57" fmla="*/ 328 h 389"/>
                  <a:gd name="T58" fmla="*/ 224 w 235"/>
                  <a:gd name="T59" fmla="*/ 343 h 389"/>
                  <a:gd name="T60" fmla="*/ 217 w 235"/>
                  <a:gd name="T61" fmla="*/ 355 h 389"/>
                  <a:gd name="T62" fmla="*/ 208 w 235"/>
                  <a:gd name="T63" fmla="*/ 366 h 389"/>
                  <a:gd name="T64" fmla="*/ 196 w 235"/>
                  <a:gd name="T65" fmla="*/ 376 h 389"/>
                  <a:gd name="T66" fmla="*/ 184 w 235"/>
                  <a:gd name="T67" fmla="*/ 383 h 389"/>
                  <a:gd name="T68" fmla="*/ 170 w 235"/>
                  <a:gd name="T69" fmla="*/ 387 h 389"/>
                  <a:gd name="T70" fmla="*/ 154 w 235"/>
                  <a:gd name="T71" fmla="*/ 389 h 389"/>
                  <a:gd name="T72" fmla="*/ 140 w 235"/>
                  <a:gd name="T73" fmla="*/ 387 h 389"/>
                  <a:gd name="T74" fmla="*/ 127 w 235"/>
                  <a:gd name="T75" fmla="*/ 383 h 389"/>
                  <a:gd name="T76" fmla="*/ 115 w 235"/>
                  <a:gd name="T77" fmla="*/ 376 h 389"/>
                  <a:gd name="T78" fmla="*/ 104 w 235"/>
                  <a:gd name="T79" fmla="*/ 367 h 389"/>
                  <a:gd name="T80" fmla="*/ 95 w 235"/>
                  <a:gd name="T81" fmla="*/ 355 h 389"/>
                  <a:gd name="T82" fmla="*/ 88 w 235"/>
                  <a:gd name="T83" fmla="*/ 343 h 389"/>
                  <a:gd name="T84" fmla="*/ 83 w 235"/>
                  <a:gd name="T85" fmla="*/ 328 h 389"/>
                  <a:gd name="T86" fmla="*/ 81 w 235"/>
                  <a:gd name="T87" fmla="*/ 314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5" h="389">
                    <a:moveTo>
                      <a:pt x="81" y="314"/>
                    </a:moveTo>
                    <a:lnTo>
                      <a:pt x="81" y="293"/>
                    </a:lnTo>
                    <a:lnTo>
                      <a:pt x="0" y="291"/>
                    </a:lnTo>
                    <a:lnTo>
                      <a:pt x="5" y="251"/>
                    </a:lnTo>
                    <a:lnTo>
                      <a:pt x="12" y="205"/>
                    </a:lnTo>
                    <a:lnTo>
                      <a:pt x="25" y="157"/>
                    </a:lnTo>
                    <a:lnTo>
                      <a:pt x="39" y="109"/>
                    </a:lnTo>
                    <a:lnTo>
                      <a:pt x="58" y="67"/>
                    </a:lnTo>
                    <a:lnTo>
                      <a:pt x="83" y="31"/>
                    </a:lnTo>
                    <a:lnTo>
                      <a:pt x="111" y="8"/>
                    </a:lnTo>
                    <a:lnTo>
                      <a:pt x="145" y="0"/>
                    </a:lnTo>
                    <a:lnTo>
                      <a:pt x="159" y="1"/>
                    </a:lnTo>
                    <a:lnTo>
                      <a:pt x="171" y="5"/>
                    </a:lnTo>
                    <a:lnTo>
                      <a:pt x="182" y="12"/>
                    </a:lnTo>
                    <a:lnTo>
                      <a:pt x="193" y="21"/>
                    </a:lnTo>
                    <a:lnTo>
                      <a:pt x="210" y="47"/>
                    </a:lnTo>
                    <a:lnTo>
                      <a:pt x="223" y="83"/>
                    </a:lnTo>
                    <a:lnTo>
                      <a:pt x="230" y="123"/>
                    </a:lnTo>
                    <a:lnTo>
                      <a:pt x="235" y="164"/>
                    </a:lnTo>
                    <a:lnTo>
                      <a:pt x="235" y="206"/>
                    </a:lnTo>
                    <a:lnTo>
                      <a:pt x="235" y="247"/>
                    </a:lnTo>
                    <a:lnTo>
                      <a:pt x="233" y="282"/>
                    </a:lnTo>
                    <a:lnTo>
                      <a:pt x="230" y="309"/>
                    </a:lnTo>
                    <a:lnTo>
                      <a:pt x="230" y="311"/>
                    </a:lnTo>
                    <a:lnTo>
                      <a:pt x="230" y="311"/>
                    </a:lnTo>
                    <a:lnTo>
                      <a:pt x="230" y="311"/>
                    </a:lnTo>
                    <a:lnTo>
                      <a:pt x="230" y="312"/>
                    </a:lnTo>
                    <a:lnTo>
                      <a:pt x="230" y="312"/>
                    </a:lnTo>
                    <a:lnTo>
                      <a:pt x="228" y="328"/>
                    </a:lnTo>
                    <a:lnTo>
                      <a:pt x="224" y="343"/>
                    </a:lnTo>
                    <a:lnTo>
                      <a:pt x="217" y="355"/>
                    </a:lnTo>
                    <a:lnTo>
                      <a:pt x="208" y="366"/>
                    </a:lnTo>
                    <a:lnTo>
                      <a:pt x="196" y="376"/>
                    </a:lnTo>
                    <a:lnTo>
                      <a:pt x="184" y="383"/>
                    </a:lnTo>
                    <a:lnTo>
                      <a:pt x="170" y="387"/>
                    </a:lnTo>
                    <a:lnTo>
                      <a:pt x="154" y="389"/>
                    </a:lnTo>
                    <a:lnTo>
                      <a:pt x="140" y="387"/>
                    </a:lnTo>
                    <a:lnTo>
                      <a:pt x="127" y="383"/>
                    </a:lnTo>
                    <a:lnTo>
                      <a:pt x="115" y="376"/>
                    </a:lnTo>
                    <a:lnTo>
                      <a:pt x="104" y="367"/>
                    </a:lnTo>
                    <a:lnTo>
                      <a:pt x="95" y="355"/>
                    </a:lnTo>
                    <a:lnTo>
                      <a:pt x="88" y="343"/>
                    </a:lnTo>
                    <a:lnTo>
                      <a:pt x="83" y="328"/>
                    </a:lnTo>
                    <a:lnTo>
                      <a:pt x="81" y="314"/>
                    </a:lnTo>
                    <a:close/>
                  </a:path>
                </a:pathLst>
              </a:custGeom>
              <a:solidFill>
                <a:srgbClr val="700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8"/>
              <p:cNvSpPr>
                <a:spLocks/>
              </p:cNvSpPr>
              <p:nvPr/>
            </p:nvSpPr>
            <p:spPr bwMode="auto">
              <a:xfrm>
                <a:off x="1626" y="2795"/>
                <a:ext cx="117" cy="191"/>
              </a:xfrm>
              <a:custGeom>
                <a:avLst/>
                <a:gdLst>
                  <a:gd name="T0" fmla="*/ 83 w 233"/>
                  <a:gd name="T1" fmla="*/ 311 h 384"/>
                  <a:gd name="T2" fmla="*/ 83 w 233"/>
                  <a:gd name="T3" fmla="*/ 290 h 384"/>
                  <a:gd name="T4" fmla="*/ 0 w 233"/>
                  <a:gd name="T5" fmla="*/ 289 h 384"/>
                  <a:gd name="T6" fmla="*/ 5 w 233"/>
                  <a:gd name="T7" fmla="*/ 248 h 384"/>
                  <a:gd name="T8" fmla="*/ 14 w 233"/>
                  <a:gd name="T9" fmla="*/ 204 h 384"/>
                  <a:gd name="T10" fmla="*/ 25 w 233"/>
                  <a:gd name="T11" fmla="*/ 156 h 384"/>
                  <a:gd name="T12" fmla="*/ 41 w 233"/>
                  <a:gd name="T13" fmla="*/ 108 h 384"/>
                  <a:gd name="T14" fmla="*/ 58 w 233"/>
                  <a:gd name="T15" fmla="*/ 66 h 384"/>
                  <a:gd name="T16" fmla="*/ 83 w 233"/>
                  <a:gd name="T17" fmla="*/ 32 h 384"/>
                  <a:gd name="T18" fmla="*/ 111 w 233"/>
                  <a:gd name="T19" fmla="*/ 9 h 384"/>
                  <a:gd name="T20" fmla="*/ 145 w 233"/>
                  <a:gd name="T21" fmla="*/ 0 h 384"/>
                  <a:gd name="T22" fmla="*/ 159 w 233"/>
                  <a:gd name="T23" fmla="*/ 2 h 384"/>
                  <a:gd name="T24" fmla="*/ 171 w 233"/>
                  <a:gd name="T25" fmla="*/ 6 h 384"/>
                  <a:gd name="T26" fmla="*/ 182 w 233"/>
                  <a:gd name="T27" fmla="*/ 13 h 384"/>
                  <a:gd name="T28" fmla="*/ 191 w 233"/>
                  <a:gd name="T29" fmla="*/ 22 h 384"/>
                  <a:gd name="T30" fmla="*/ 208 w 233"/>
                  <a:gd name="T31" fmla="*/ 48 h 384"/>
                  <a:gd name="T32" fmla="*/ 221 w 233"/>
                  <a:gd name="T33" fmla="*/ 83 h 384"/>
                  <a:gd name="T34" fmla="*/ 228 w 233"/>
                  <a:gd name="T35" fmla="*/ 122 h 384"/>
                  <a:gd name="T36" fmla="*/ 233 w 233"/>
                  <a:gd name="T37" fmla="*/ 165 h 384"/>
                  <a:gd name="T38" fmla="*/ 233 w 233"/>
                  <a:gd name="T39" fmla="*/ 207 h 384"/>
                  <a:gd name="T40" fmla="*/ 233 w 233"/>
                  <a:gd name="T41" fmla="*/ 246 h 384"/>
                  <a:gd name="T42" fmla="*/ 231 w 233"/>
                  <a:gd name="T43" fmla="*/ 280 h 384"/>
                  <a:gd name="T44" fmla="*/ 228 w 233"/>
                  <a:gd name="T45" fmla="*/ 306 h 384"/>
                  <a:gd name="T46" fmla="*/ 228 w 233"/>
                  <a:gd name="T47" fmla="*/ 308 h 384"/>
                  <a:gd name="T48" fmla="*/ 228 w 233"/>
                  <a:gd name="T49" fmla="*/ 308 h 384"/>
                  <a:gd name="T50" fmla="*/ 228 w 233"/>
                  <a:gd name="T51" fmla="*/ 308 h 384"/>
                  <a:gd name="T52" fmla="*/ 228 w 233"/>
                  <a:gd name="T53" fmla="*/ 310 h 384"/>
                  <a:gd name="T54" fmla="*/ 228 w 233"/>
                  <a:gd name="T55" fmla="*/ 310 h 384"/>
                  <a:gd name="T56" fmla="*/ 226 w 233"/>
                  <a:gd name="T57" fmla="*/ 324 h 384"/>
                  <a:gd name="T58" fmla="*/ 223 w 233"/>
                  <a:gd name="T59" fmla="*/ 338 h 384"/>
                  <a:gd name="T60" fmla="*/ 216 w 233"/>
                  <a:gd name="T61" fmla="*/ 350 h 384"/>
                  <a:gd name="T62" fmla="*/ 207 w 233"/>
                  <a:gd name="T63" fmla="*/ 363 h 384"/>
                  <a:gd name="T64" fmla="*/ 194 w 233"/>
                  <a:gd name="T65" fmla="*/ 372 h 384"/>
                  <a:gd name="T66" fmla="*/ 182 w 233"/>
                  <a:gd name="T67" fmla="*/ 379 h 384"/>
                  <a:gd name="T68" fmla="*/ 168 w 233"/>
                  <a:gd name="T69" fmla="*/ 382 h 384"/>
                  <a:gd name="T70" fmla="*/ 154 w 233"/>
                  <a:gd name="T71" fmla="*/ 384 h 384"/>
                  <a:gd name="T72" fmla="*/ 140 w 233"/>
                  <a:gd name="T73" fmla="*/ 382 h 384"/>
                  <a:gd name="T74" fmla="*/ 127 w 233"/>
                  <a:gd name="T75" fmla="*/ 379 h 384"/>
                  <a:gd name="T76" fmla="*/ 115 w 233"/>
                  <a:gd name="T77" fmla="*/ 373 h 384"/>
                  <a:gd name="T78" fmla="*/ 104 w 233"/>
                  <a:gd name="T79" fmla="*/ 365 h 384"/>
                  <a:gd name="T80" fmla="*/ 95 w 233"/>
                  <a:gd name="T81" fmla="*/ 352 h 384"/>
                  <a:gd name="T82" fmla="*/ 88 w 233"/>
                  <a:gd name="T83" fmla="*/ 340 h 384"/>
                  <a:gd name="T84" fmla="*/ 85 w 233"/>
                  <a:gd name="T85" fmla="*/ 326 h 384"/>
                  <a:gd name="T86" fmla="*/ 83 w 233"/>
                  <a:gd name="T87" fmla="*/ 311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3" h="384">
                    <a:moveTo>
                      <a:pt x="83" y="311"/>
                    </a:moveTo>
                    <a:lnTo>
                      <a:pt x="83" y="290"/>
                    </a:lnTo>
                    <a:lnTo>
                      <a:pt x="0" y="289"/>
                    </a:lnTo>
                    <a:lnTo>
                      <a:pt x="5" y="248"/>
                    </a:lnTo>
                    <a:lnTo>
                      <a:pt x="14" y="204"/>
                    </a:lnTo>
                    <a:lnTo>
                      <a:pt x="25" y="156"/>
                    </a:lnTo>
                    <a:lnTo>
                      <a:pt x="41" y="108"/>
                    </a:lnTo>
                    <a:lnTo>
                      <a:pt x="58" y="66"/>
                    </a:lnTo>
                    <a:lnTo>
                      <a:pt x="83" y="32"/>
                    </a:lnTo>
                    <a:lnTo>
                      <a:pt x="111" y="9"/>
                    </a:lnTo>
                    <a:lnTo>
                      <a:pt x="145" y="0"/>
                    </a:lnTo>
                    <a:lnTo>
                      <a:pt x="159" y="2"/>
                    </a:lnTo>
                    <a:lnTo>
                      <a:pt x="171" y="6"/>
                    </a:lnTo>
                    <a:lnTo>
                      <a:pt x="182" y="13"/>
                    </a:lnTo>
                    <a:lnTo>
                      <a:pt x="191" y="22"/>
                    </a:lnTo>
                    <a:lnTo>
                      <a:pt x="208" y="48"/>
                    </a:lnTo>
                    <a:lnTo>
                      <a:pt x="221" y="83"/>
                    </a:lnTo>
                    <a:lnTo>
                      <a:pt x="228" y="122"/>
                    </a:lnTo>
                    <a:lnTo>
                      <a:pt x="233" y="165"/>
                    </a:lnTo>
                    <a:lnTo>
                      <a:pt x="233" y="207"/>
                    </a:lnTo>
                    <a:lnTo>
                      <a:pt x="233" y="246"/>
                    </a:lnTo>
                    <a:lnTo>
                      <a:pt x="231" y="280"/>
                    </a:lnTo>
                    <a:lnTo>
                      <a:pt x="228" y="306"/>
                    </a:lnTo>
                    <a:lnTo>
                      <a:pt x="228" y="308"/>
                    </a:lnTo>
                    <a:lnTo>
                      <a:pt x="228" y="308"/>
                    </a:lnTo>
                    <a:lnTo>
                      <a:pt x="228" y="308"/>
                    </a:lnTo>
                    <a:lnTo>
                      <a:pt x="228" y="310"/>
                    </a:lnTo>
                    <a:lnTo>
                      <a:pt x="228" y="310"/>
                    </a:lnTo>
                    <a:lnTo>
                      <a:pt x="226" y="324"/>
                    </a:lnTo>
                    <a:lnTo>
                      <a:pt x="223" y="338"/>
                    </a:lnTo>
                    <a:lnTo>
                      <a:pt x="216" y="350"/>
                    </a:lnTo>
                    <a:lnTo>
                      <a:pt x="207" y="363"/>
                    </a:lnTo>
                    <a:lnTo>
                      <a:pt x="194" y="372"/>
                    </a:lnTo>
                    <a:lnTo>
                      <a:pt x="182" y="379"/>
                    </a:lnTo>
                    <a:lnTo>
                      <a:pt x="168" y="382"/>
                    </a:lnTo>
                    <a:lnTo>
                      <a:pt x="154" y="384"/>
                    </a:lnTo>
                    <a:lnTo>
                      <a:pt x="140" y="382"/>
                    </a:lnTo>
                    <a:lnTo>
                      <a:pt x="127" y="379"/>
                    </a:lnTo>
                    <a:lnTo>
                      <a:pt x="115" y="373"/>
                    </a:lnTo>
                    <a:lnTo>
                      <a:pt x="104" y="365"/>
                    </a:lnTo>
                    <a:lnTo>
                      <a:pt x="95" y="352"/>
                    </a:lnTo>
                    <a:lnTo>
                      <a:pt x="88" y="340"/>
                    </a:lnTo>
                    <a:lnTo>
                      <a:pt x="85" y="326"/>
                    </a:lnTo>
                    <a:lnTo>
                      <a:pt x="83" y="311"/>
                    </a:lnTo>
                    <a:close/>
                  </a:path>
                </a:pathLst>
              </a:custGeom>
              <a:solidFill>
                <a:srgbClr val="750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9"/>
              <p:cNvSpPr>
                <a:spLocks/>
              </p:cNvSpPr>
              <p:nvPr/>
            </p:nvSpPr>
            <p:spPr bwMode="auto">
              <a:xfrm>
                <a:off x="1627" y="2796"/>
                <a:ext cx="115" cy="190"/>
              </a:xfrm>
              <a:custGeom>
                <a:avLst/>
                <a:gdLst>
                  <a:gd name="T0" fmla="*/ 81 w 229"/>
                  <a:gd name="T1" fmla="*/ 308 h 380"/>
                  <a:gd name="T2" fmla="*/ 81 w 229"/>
                  <a:gd name="T3" fmla="*/ 288 h 380"/>
                  <a:gd name="T4" fmla="*/ 0 w 229"/>
                  <a:gd name="T5" fmla="*/ 287 h 380"/>
                  <a:gd name="T6" fmla="*/ 5 w 229"/>
                  <a:gd name="T7" fmla="*/ 246 h 380"/>
                  <a:gd name="T8" fmla="*/ 12 w 229"/>
                  <a:gd name="T9" fmla="*/ 200 h 380"/>
                  <a:gd name="T10" fmla="*/ 24 w 229"/>
                  <a:gd name="T11" fmla="*/ 154 h 380"/>
                  <a:gd name="T12" fmla="*/ 39 w 229"/>
                  <a:gd name="T13" fmla="*/ 106 h 380"/>
                  <a:gd name="T14" fmla="*/ 58 w 229"/>
                  <a:gd name="T15" fmla="*/ 66 h 380"/>
                  <a:gd name="T16" fmla="*/ 81 w 229"/>
                  <a:gd name="T17" fmla="*/ 32 h 380"/>
                  <a:gd name="T18" fmla="*/ 109 w 229"/>
                  <a:gd name="T19" fmla="*/ 9 h 380"/>
                  <a:gd name="T20" fmla="*/ 143 w 229"/>
                  <a:gd name="T21" fmla="*/ 0 h 380"/>
                  <a:gd name="T22" fmla="*/ 155 w 229"/>
                  <a:gd name="T23" fmla="*/ 2 h 380"/>
                  <a:gd name="T24" fmla="*/ 168 w 229"/>
                  <a:gd name="T25" fmla="*/ 5 h 380"/>
                  <a:gd name="T26" fmla="*/ 178 w 229"/>
                  <a:gd name="T27" fmla="*/ 12 h 380"/>
                  <a:gd name="T28" fmla="*/ 189 w 229"/>
                  <a:gd name="T29" fmla="*/ 21 h 380"/>
                  <a:gd name="T30" fmla="*/ 217 w 229"/>
                  <a:gd name="T31" fmla="*/ 83 h 380"/>
                  <a:gd name="T32" fmla="*/ 229 w 229"/>
                  <a:gd name="T33" fmla="*/ 163 h 380"/>
                  <a:gd name="T34" fmla="*/ 229 w 229"/>
                  <a:gd name="T35" fmla="*/ 244 h 380"/>
                  <a:gd name="T36" fmla="*/ 224 w 229"/>
                  <a:gd name="T37" fmla="*/ 304 h 380"/>
                  <a:gd name="T38" fmla="*/ 224 w 229"/>
                  <a:gd name="T39" fmla="*/ 304 h 380"/>
                  <a:gd name="T40" fmla="*/ 224 w 229"/>
                  <a:gd name="T41" fmla="*/ 304 h 380"/>
                  <a:gd name="T42" fmla="*/ 224 w 229"/>
                  <a:gd name="T43" fmla="*/ 304 h 380"/>
                  <a:gd name="T44" fmla="*/ 224 w 229"/>
                  <a:gd name="T45" fmla="*/ 306 h 380"/>
                  <a:gd name="T46" fmla="*/ 224 w 229"/>
                  <a:gd name="T47" fmla="*/ 306 h 380"/>
                  <a:gd name="T48" fmla="*/ 222 w 229"/>
                  <a:gd name="T49" fmla="*/ 320 h 380"/>
                  <a:gd name="T50" fmla="*/ 219 w 229"/>
                  <a:gd name="T51" fmla="*/ 334 h 380"/>
                  <a:gd name="T52" fmla="*/ 212 w 229"/>
                  <a:gd name="T53" fmla="*/ 347 h 380"/>
                  <a:gd name="T54" fmla="*/ 203 w 229"/>
                  <a:gd name="T55" fmla="*/ 359 h 380"/>
                  <a:gd name="T56" fmla="*/ 192 w 229"/>
                  <a:gd name="T57" fmla="*/ 368 h 380"/>
                  <a:gd name="T58" fmla="*/ 180 w 229"/>
                  <a:gd name="T59" fmla="*/ 375 h 380"/>
                  <a:gd name="T60" fmla="*/ 166 w 229"/>
                  <a:gd name="T61" fmla="*/ 378 h 380"/>
                  <a:gd name="T62" fmla="*/ 150 w 229"/>
                  <a:gd name="T63" fmla="*/ 380 h 380"/>
                  <a:gd name="T64" fmla="*/ 136 w 229"/>
                  <a:gd name="T65" fmla="*/ 378 h 380"/>
                  <a:gd name="T66" fmla="*/ 125 w 229"/>
                  <a:gd name="T67" fmla="*/ 375 h 380"/>
                  <a:gd name="T68" fmla="*/ 115 w 229"/>
                  <a:gd name="T69" fmla="*/ 370 h 380"/>
                  <a:gd name="T70" fmla="*/ 104 w 229"/>
                  <a:gd name="T71" fmla="*/ 361 h 380"/>
                  <a:gd name="T72" fmla="*/ 95 w 229"/>
                  <a:gd name="T73" fmla="*/ 348 h 380"/>
                  <a:gd name="T74" fmla="*/ 88 w 229"/>
                  <a:gd name="T75" fmla="*/ 336 h 380"/>
                  <a:gd name="T76" fmla="*/ 83 w 229"/>
                  <a:gd name="T77" fmla="*/ 322 h 380"/>
                  <a:gd name="T78" fmla="*/ 81 w 229"/>
                  <a:gd name="T79" fmla="*/ 308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9" h="380">
                    <a:moveTo>
                      <a:pt x="81" y="308"/>
                    </a:moveTo>
                    <a:lnTo>
                      <a:pt x="81" y="288"/>
                    </a:lnTo>
                    <a:lnTo>
                      <a:pt x="0" y="287"/>
                    </a:lnTo>
                    <a:lnTo>
                      <a:pt x="5" y="246"/>
                    </a:lnTo>
                    <a:lnTo>
                      <a:pt x="12" y="200"/>
                    </a:lnTo>
                    <a:lnTo>
                      <a:pt x="24" y="154"/>
                    </a:lnTo>
                    <a:lnTo>
                      <a:pt x="39" y="106"/>
                    </a:lnTo>
                    <a:lnTo>
                      <a:pt x="58" y="66"/>
                    </a:lnTo>
                    <a:lnTo>
                      <a:pt x="81" y="32"/>
                    </a:lnTo>
                    <a:lnTo>
                      <a:pt x="109" y="9"/>
                    </a:lnTo>
                    <a:lnTo>
                      <a:pt x="143" y="0"/>
                    </a:lnTo>
                    <a:lnTo>
                      <a:pt x="155" y="2"/>
                    </a:lnTo>
                    <a:lnTo>
                      <a:pt x="168" y="5"/>
                    </a:lnTo>
                    <a:lnTo>
                      <a:pt x="178" y="12"/>
                    </a:lnTo>
                    <a:lnTo>
                      <a:pt x="189" y="21"/>
                    </a:lnTo>
                    <a:lnTo>
                      <a:pt x="217" y="83"/>
                    </a:lnTo>
                    <a:lnTo>
                      <a:pt x="229" y="163"/>
                    </a:lnTo>
                    <a:lnTo>
                      <a:pt x="229" y="244"/>
                    </a:lnTo>
                    <a:lnTo>
                      <a:pt x="224" y="304"/>
                    </a:lnTo>
                    <a:lnTo>
                      <a:pt x="224" y="304"/>
                    </a:lnTo>
                    <a:lnTo>
                      <a:pt x="224" y="304"/>
                    </a:lnTo>
                    <a:lnTo>
                      <a:pt x="224" y="304"/>
                    </a:lnTo>
                    <a:lnTo>
                      <a:pt x="224" y="306"/>
                    </a:lnTo>
                    <a:lnTo>
                      <a:pt x="224" y="306"/>
                    </a:lnTo>
                    <a:lnTo>
                      <a:pt x="222" y="320"/>
                    </a:lnTo>
                    <a:lnTo>
                      <a:pt x="219" y="334"/>
                    </a:lnTo>
                    <a:lnTo>
                      <a:pt x="212" y="347"/>
                    </a:lnTo>
                    <a:lnTo>
                      <a:pt x="203" y="359"/>
                    </a:lnTo>
                    <a:lnTo>
                      <a:pt x="192" y="368"/>
                    </a:lnTo>
                    <a:lnTo>
                      <a:pt x="180" y="375"/>
                    </a:lnTo>
                    <a:lnTo>
                      <a:pt x="166" y="378"/>
                    </a:lnTo>
                    <a:lnTo>
                      <a:pt x="150" y="380"/>
                    </a:lnTo>
                    <a:lnTo>
                      <a:pt x="136" y="378"/>
                    </a:lnTo>
                    <a:lnTo>
                      <a:pt x="125" y="375"/>
                    </a:lnTo>
                    <a:lnTo>
                      <a:pt x="115" y="370"/>
                    </a:lnTo>
                    <a:lnTo>
                      <a:pt x="104" y="361"/>
                    </a:lnTo>
                    <a:lnTo>
                      <a:pt x="95" y="348"/>
                    </a:lnTo>
                    <a:lnTo>
                      <a:pt x="88" y="336"/>
                    </a:lnTo>
                    <a:lnTo>
                      <a:pt x="83" y="322"/>
                    </a:lnTo>
                    <a:lnTo>
                      <a:pt x="81" y="308"/>
                    </a:lnTo>
                    <a:close/>
                  </a:path>
                </a:pathLst>
              </a:custGeom>
              <a:solidFill>
                <a:srgbClr val="7C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20"/>
              <p:cNvSpPr>
                <a:spLocks/>
              </p:cNvSpPr>
              <p:nvPr/>
            </p:nvSpPr>
            <p:spPr bwMode="auto">
              <a:xfrm>
                <a:off x="1628" y="2796"/>
                <a:ext cx="113" cy="189"/>
              </a:xfrm>
              <a:custGeom>
                <a:avLst/>
                <a:gdLst>
                  <a:gd name="T0" fmla="*/ 82 w 227"/>
                  <a:gd name="T1" fmla="*/ 304 h 376"/>
                  <a:gd name="T2" fmla="*/ 82 w 227"/>
                  <a:gd name="T3" fmla="*/ 285 h 376"/>
                  <a:gd name="T4" fmla="*/ 0 w 227"/>
                  <a:gd name="T5" fmla="*/ 283 h 376"/>
                  <a:gd name="T6" fmla="*/ 6 w 227"/>
                  <a:gd name="T7" fmla="*/ 244 h 376"/>
                  <a:gd name="T8" fmla="*/ 13 w 227"/>
                  <a:gd name="T9" fmla="*/ 198 h 376"/>
                  <a:gd name="T10" fmla="*/ 23 w 227"/>
                  <a:gd name="T11" fmla="*/ 152 h 376"/>
                  <a:gd name="T12" fmla="*/ 39 w 227"/>
                  <a:gd name="T13" fmla="*/ 106 h 376"/>
                  <a:gd name="T14" fmla="*/ 57 w 227"/>
                  <a:gd name="T15" fmla="*/ 64 h 376"/>
                  <a:gd name="T16" fmla="*/ 80 w 227"/>
                  <a:gd name="T17" fmla="*/ 30 h 376"/>
                  <a:gd name="T18" fmla="*/ 108 w 227"/>
                  <a:gd name="T19" fmla="*/ 9 h 376"/>
                  <a:gd name="T20" fmla="*/ 140 w 227"/>
                  <a:gd name="T21" fmla="*/ 0 h 376"/>
                  <a:gd name="T22" fmla="*/ 154 w 227"/>
                  <a:gd name="T23" fmla="*/ 2 h 376"/>
                  <a:gd name="T24" fmla="*/ 167 w 227"/>
                  <a:gd name="T25" fmla="*/ 5 h 376"/>
                  <a:gd name="T26" fmla="*/ 177 w 227"/>
                  <a:gd name="T27" fmla="*/ 12 h 376"/>
                  <a:gd name="T28" fmla="*/ 186 w 227"/>
                  <a:gd name="T29" fmla="*/ 21 h 376"/>
                  <a:gd name="T30" fmla="*/ 214 w 227"/>
                  <a:gd name="T31" fmla="*/ 81 h 376"/>
                  <a:gd name="T32" fmla="*/ 227 w 227"/>
                  <a:gd name="T33" fmla="*/ 161 h 376"/>
                  <a:gd name="T34" fmla="*/ 227 w 227"/>
                  <a:gd name="T35" fmla="*/ 240 h 376"/>
                  <a:gd name="T36" fmla="*/ 223 w 227"/>
                  <a:gd name="T37" fmla="*/ 300 h 376"/>
                  <a:gd name="T38" fmla="*/ 223 w 227"/>
                  <a:gd name="T39" fmla="*/ 300 h 376"/>
                  <a:gd name="T40" fmla="*/ 223 w 227"/>
                  <a:gd name="T41" fmla="*/ 300 h 376"/>
                  <a:gd name="T42" fmla="*/ 223 w 227"/>
                  <a:gd name="T43" fmla="*/ 300 h 376"/>
                  <a:gd name="T44" fmla="*/ 223 w 227"/>
                  <a:gd name="T45" fmla="*/ 302 h 376"/>
                  <a:gd name="T46" fmla="*/ 223 w 227"/>
                  <a:gd name="T47" fmla="*/ 302 h 376"/>
                  <a:gd name="T48" fmla="*/ 221 w 227"/>
                  <a:gd name="T49" fmla="*/ 316 h 376"/>
                  <a:gd name="T50" fmla="*/ 218 w 227"/>
                  <a:gd name="T51" fmla="*/ 330 h 376"/>
                  <a:gd name="T52" fmla="*/ 211 w 227"/>
                  <a:gd name="T53" fmla="*/ 343 h 376"/>
                  <a:gd name="T54" fmla="*/ 202 w 227"/>
                  <a:gd name="T55" fmla="*/ 355 h 376"/>
                  <a:gd name="T56" fmla="*/ 190 w 227"/>
                  <a:gd name="T57" fmla="*/ 364 h 376"/>
                  <a:gd name="T58" fmla="*/ 177 w 227"/>
                  <a:gd name="T59" fmla="*/ 371 h 376"/>
                  <a:gd name="T60" fmla="*/ 163 w 227"/>
                  <a:gd name="T61" fmla="*/ 375 h 376"/>
                  <a:gd name="T62" fmla="*/ 149 w 227"/>
                  <a:gd name="T63" fmla="*/ 376 h 376"/>
                  <a:gd name="T64" fmla="*/ 135 w 227"/>
                  <a:gd name="T65" fmla="*/ 375 h 376"/>
                  <a:gd name="T66" fmla="*/ 124 w 227"/>
                  <a:gd name="T67" fmla="*/ 371 h 376"/>
                  <a:gd name="T68" fmla="*/ 114 w 227"/>
                  <a:gd name="T69" fmla="*/ 366 h 376"/>
                  <a:gd name="T70" fmla="*/ 103 w 227"/>
                  <a:gd name="T71" fmla="*/ 357 h 376"/>
                  <a:gd name="T72" fmla="*/ 94 w 227"/>
                  <a:gd name="T73" fmla="*/ 345 h 376"/>
                  <a:gd name="T74" fmla="*/ 87 w 227"/>
                  <a:gd name="T75" fmla="*/ 332 h 376"/>
                  <a:gd name="T76" fmla="*/ 84 w 227"/>
                  <a:gd name="T77" fmla="*/ 318 h 376"/>
                  <a:gd name="T78" fmla="*/ 82 w 227"/>
                  <a:gd name="T79" fmla="*/ 304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7" h="376">
                    <a:moveTo>
                      <a:pt x="82" y="304"/>
                    </a:moveTo>
                    <a:lnTo>
                      <a:pt x="82" y="285"/>
                    </a:lnTo>
                    <a:lnTo>
                      <a:pt x="0" y="283"/>
                    </a:lnTo>
                    <a:lnTo>
                      <a:pt x="6" y="244"/>
                    </a:lnTo>
                    <a:lnTo>
                      <a:pt x="13" y="198"/>
                    </a:lnTo>
                    <a:lnTo>
                      <a:pt x="23" y="152"/>
                    </a:lnTo>
                    <a:lnTo>
                      <a:pt x="39" y="106"/>
                    </a:lnTo>
                    <a:lnTo>
                      <a:pt x="57" y="64"/>
                    </a:lnTo>
                    <a:lnTo>
                      <a:pt x="80" y="30"/>
                    </a:lnTo>
                    <a:lnTo>
                      <a:pt x="108" y="9"/>
                    </a:lnTo>
                    <a:lnTo>
                      <a:pt x="140" y="0"/>
                    </a:lnTo>
                    <a:lnTo>
                      <a:pt x="154" y="2"/>
                    </a:lnTo>
                    <a:lnTo>
                      <a:pt x="167" y="5"/>
                    </a:lnTo>
                    <a:lnTo>
                      <a:pt x="177" y="12"/>
                    </a:lnTo>
                    <a:lnTo>
                      <a:pt x="186" y="21"/>
                    </a:lnTo>
                    <a:lnTo>
                      <a:pt x="214" y="81"/>
                    </a:lnTo>
                    <a:lnTo>
                      <a:pt x="227" y="161"/>
                    </a:lnTo>
                    <a:lnTo>
                      <a:pt x="227" y="240"/>
                    </a:lnTo>
                    <a:lnTo>
                      <a:pt x="223" y="300"/>
                    </a:lnTo>
                    <a:lnTo>
                      <a:pt x="223" y="300"/>
                    </a:lnTo>
                    <a:lnTo>
                      <a:pt x="223" y="300"/>
                    </a:lnTo>
                    <a:lnTo>
                      <a:pt x="223" y="300"/>
                    </a:lnTo>
                    <a:lnTo>
                      <a:pt x="223" y="302"/>
                    </a:lnTo>
                    <a:lnTo>
                      <a:pt x="223" y="302"/>
                    </a:lnTo>
                    <a:lnTo>
                      <a:pt x="221" y="316"/>
                    </a:lnTo>
                    <a:lnTo>
                      <a:pt x="218" y="330"/>
                    </a:lnTo>
                    <a:lnTo>
                      <a:pt x="211" y="343"/>
                    </a:lnTo>
                    <a:lnTo>
                      <a:pt x="202" y="355"/>
                    </a:lnTo>
                    <a:lnTo>
                      <a:pt x="190" y="364"/>
                    </a:lnTo>
                    <a:lnTo>
                      <a:pt x="177" y="371"/>
                    </a:lnTo>
                    <a:lnTo>
                      <a:pt x="163" y="375"/>
                    </a:lnTo>
                    <a:lnTo>
                      <a:pt x="149" y="376"/>
                    </a:lnTo>
                    <a:lnTo>
                      <a:pt x="135" y="375"/>
                    </a:lnTo>
                    <a:lnTo>
                      <a:pt x="124" y="371"/>
                    </a:lnTo>
                    <a:lnTo>
                      <a:pt x="114" y="366"/>
                    </a:lnTo>
                    <a:lnTo>
                      <a:pt x="103" y="357"/>
                    </a:lnTo>
                    <a:lnTo>
                      <a:pt x="94" y="345"/>
                    </a:lnTo>
                    <a:lnTo>
                      <a:pt x="87" y="332"/>
                    </a:lnTo>
                    <a:lnTo>
                      <a:pt x="84" y="318"/>
                    </a:lnTo>
                    <a:lnTo>
                      <a:pt x="82" y="304"/>
                    </a:lnTo>
                    <a:close/>
                  </a:path>
                </a:pathLst>
              </a:custGeom>
              <a:solidFill>
                <a:srgbClr val="822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21"/>
              <p:cNvSpPr>
                <a:spLocks/>
              </p:cNvSpPr>
              <p:nvPr/>
            </p:nvSpPr>
            <p:spPr bwMode="auto">
              <a:xfrm>
                <a:off x="1629" y="2798"/>
                <a:ext cx="112" cy="185"/>
              </a:xfrm>
              <a:custGeom>
                <a:avLst/>
                <a:gdLst>
                  <a:gd name="T0" fmla="*/ 82 w 225"/>
                  <a:gd name="T1" fmla="*/ 299 h 370"/>
                  <a:gd name="T2" fmla="*/ 82 w 225"/>
                  <a:gd name="T3" fmla="*/ 280 h 370"/>
                  <a:gd name="T4" fmla="*/ 0 w 225"/>
                  <a:gd name="T5" fmla="*/ 278 h 370"/>
                  <a:gd name="T6" fmla="*/ 5 w 225"/>
                  <a:gd name="T7" fmla="*/ 239 h 370"/>
                  <a:gd name="T8" fmla="*/ 13 w 225"/>
                  <a:gd name="T9" fmla="*/ 195 h 370"/>
                  <a:gd name="T10" fmla="*/ 23 w 225"/>
                  <a:gd name="T11" fmla="*/ 149 h 370"/>
                  <a:gd name="T12" fmla="*/ 37 w 225"/>
                  <a:gd name="T13" fmla="*/ 105 h 370"/>
                  <a:gd name="T14" fmla="*/ 55 w 225"/>
                  <a:gd name="T15" fmla="*/ 64 h 370"/>
                  <a:gd name="T16" fmla="*/ 78 w 225"/>
                  <a:gd name="T17" fmla="*/ 30 h 370"/>
                  <a:gd name="T18" fmla="*/ 106 w 225"/>
                  <a:gd name="T19" fmla="*/ 9 h 370"/>
                  <a:gd name="T20" fmla="*/ 138 w 225"/>
                  <a:gd name="T21" fmla="*/ 0 h 370"/>
                  <a:gd name="T22" fmla="*/ 150 w 225"/>
                  <a:gd name="T23" fmla="*/ 2 h 370"/>
                  <a:gd name="T24" fmla="*/ 163 w 225"/>
                  <a:gd name="T25" fmla="*/ 6 h 370"/>
                  <a:gd name="T26" fmla="*/ 173 w 225"/>
                  <a:gd name="T27" fmla="*/ 11 h 370"/>
                  <a:gd name="T28" fmla="*/ 184 w 225"/>
                  <a:gd name="T29" fmla="*/ 20 h 370"/>
                  <a:gd name="T30" fmla="*/ 212 w 225"/>
                  <a:gd name="T31" fmla="*/ 80 h 370"/>
                  <a:gd name="T32" fmla="*/ 223 w 225"/>
                  <a:gd name="T33" fmla="*/ 158 h 370"/>
                  <a:gd name="T34" fmla="*/ 225 w 225"/>
                  <a:gd name="T35" fmla="*/ 237 h 370"/>
                  <a:gd name="T36" fmla="*/ 219 w 225"/>
                  <a:gd name="T37" fmla="*/ 296 h 370"/>
                  <a:gd name="T38" fmla="*/ 219 w 225"/>
                  <a:gd name="T39" fmla="*/ 296 h 370"/>
                  <a:gd name="T40" fmla="*/ 219 w 225"/>
                  <a:gd name="T41" fmla="*/ 296 h 370"/>
                  <a:gd name="T42" fmla="*/ 219 w 225"/>
                  <a:gd name="T43" fmla="*/ 296 h 370"/>
                  <a:gd name="T44" fmla="*/ 219 w 225"/>
                  <a:gd name="T45" fmla="*/ 297 h 370"/>
                  <a:gd name="T46" fmla="*/ 219 w 225"/>
                  <a:gd name="T47" fmla="*/ 297 h 370"/>
                  <a:gd name="T48" fmla="*/ 218 w 225"/>
                  <a:gd name="T49" fmla="*/ 312 h 370"/>
                  <a:gd name="T50" fmla="*/ 214 w 225"/>
                  <a:gd name="T51" fmla="*/ 326 h 370"/>
                  <a:gd name="T52" fmla="*/ 207 w 225"/>
                  <a:gd name="T53" fmla="*/ 338 h 370"/>
                  <a:gd name="T54" fmla="*/ 198 w 225"/>
                  <a:gd name="T55" fmla="*/ 349 h 370"/>
                  <a:gd name="T56" fmla="*/ 188 w 225"/>
                  <a:gd name="T57" fmla="*/ 358 h 370"/>
                  <a:gd name="T58" fmla="*/ 175 w 225"/>
                  <a:gd name="T59" fmla="*/ 365 h 370"/>
                  <a:gd name="T60" fmla="*/ 161 w 225"/>
                  <a:gd name="T61" fmla="*/ 368 h 370"/>
                  <a:gd name="T62" fmla="*/ 147 w 225"/>
                  <a:gd name="T63" fmla="*/ 370 h 370"/>
                  <a:gd name="T64" fmla="*/ 133 w 225"/>
                  <a:gd name="T65" fmla="*/ 368 h 370"/>
                  <a:gd name="T66" fmla="*/ 122 w 225"/>
                  <a:gd name="T67" fmla="*/ 365 h 370"/>
                  <a:gd name="T68" fmla="*/ 112 w 225"/>
                  <a:gd name="T69" fmla="*/ 359 h 370"/>
                  <a:gd name="T70" fmla="*/ 103 w 225"/>
                  <a:gd name="T71" fmla="*/ 350 h 370"/>
                  <a:gd name="T72" fmla="*/ 94 w 225"/>
                  <a:gd name="T73" fmla="*/ 340 h 370"/>
                  <a:gd name="T74" fmla="*/ 87 w 225"/>
                  <a:gd name="T75" fmla="*/ 327 h 370"/>
                  <a:gd name="T76" fmla="*/ 83 w 225"/>
                  <a:gd name="T77" fmla="*/ 313 h 370"/>
                  <a:gd name="T78" fmla="*/ 82 w 225"/>
                  <a:gd name="T79" fmla="*/ 29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5" h="370">
                    <a:moveTo>
                      <a:pt x="82" y="299"/>
                    </a:moveTo>
                    <a:lnTo>
                      <a:pt x="82" y="280"/>
                    </a:lnTo>
                    <a:lnTo>
                      <a:pt x="0" y="278"/>
                    </a:lnTo>
                    <a:lnTo>
                      <a:pt x="5" y="239"/>
                    </a:lnTo>
                    <a:lnTo>
                      <a:pt x="13" y="195"/>
                    </a:lnTo>
                    <a:lnTo>
                      <a:pt x="23" y="149"/>
                    </a:lnTo>
                    <a:lnTo>
                      <a:pt x="37" y="105"/>
                    </a:lnTo>
                    <a:lnTo>
                      <a:pt x="55" y="64"/>
                    </a:lnTo>
                    <a:lnTo>
                      <a:pt x="78" y="30"/>
                    </a:lnTo>
                    <a:lnTo>
                      <a:pt x="106" y="9"/>
                    </a:lnTo>
                    <a:lnTo>
                      <a:pt x="138" y="0"/>
                    </a:lnTo>
                    <a:lnTo>
                      <a:pt x="150" y="2"/>
                    </a:lnTo>
                    <a:lnTo>
                      <a:pt x="163" y="6"/>
                    </a:lnTo>
                    <a:lnTo>
                      <a:pt x="173" y="11"/>
                    </a:lnTo>
                    <a:lnTo>
                      <a:pt x="184" y="20"/>
                    </a:lnTo>
                    <a:lnTo>
                      <a:pt x="212" y="80"/>
                    </a:lnTo>
                    <a:lnTo>
                      <a:pt x="223" y="158"/>
                    </a:lnTo>
                    <a:lnTo>
                      <a:pt x="225" y="237"/>
                    </a:lnTo>
                    <a:lnTo>
                      <a:pt x="219" y="296"/>
                    </a:lnTo>
                    <a:lnTo>
                      <a:pt x="219" y="296"/>
                    </a:lnTo>
                    <a:lnTo>
                      <a:pt x="219" y="296"/>
                    </a:lnTo>
                    <a:lnTo>
                      <a:pt x="219" y="296"/>
                    </a:lnTo>
                    <a:lnTo>
                      <a:pt x="219" y="297"/>
                    </a:lnTo>
                    <a:lnTo>
                      <a:pt x="219" y="297"/>
                    </a:lnTo>
                    <a:lnTo>
                      <a:pt x="218" y="312"/>
                    </a:lnTo>
                    <a:lnTo>
                      <a:pt x="214" y="326"/>
                    </a:lnTo>
                    <a:lnTo>
                      <a:pt x="207" y="338"/>
                    </a:lnTo>
                    <a:lnTo>
                      <a:pt x="198" y="349"/>
                    </a:lnTo>
                    <a:lnTo>
                      <a:pt x="188" y="358"/>
                    </a:lnTo>
                    <a:lnTo>
                      <a:pt x="175" y="365"/>
                    </a:lnTo>
                    <a:lnTo>
                      <a:pt x="161" y="368"/>
                    </a:lnTo>
                    <a:lnTo>
                      <a:pt x="147" y="370"/>
                    </a:lnTo>
                    <a:lnTo>
                      <a:pt x="133" y="368"/>
                    </a:lnTo>
                    <a:lnTo>
                      <a:pt x="122" y="365"/>
                    </a:lnTo>
                    <a:lnTo>
                      <a:pt x="112" y="359"/>
                    </a:lnTo>
                    <a:lnTo>
                      <a:pt x="103" y="350"/>
                    </a:lnTo>
                    <a:lnTo>
                      <a:pt x="94" y="340"/>
                    </a:lnTo>
                    <a:lnTo>
                      <a:pt x="87" y="327"/>
                    </a:lnTo>
                    <a:lnTo>
                      <a:pt x="83" y="313"/>
                    </a:lnTo>
                    <a:lnTo>
                      <a:pt x="82" y="299"/>
                    </a:lnTo>
                    <a:close/>
                  </a:path>
                </a:pathLst>
              </a:custGeom>
              <a:solidFill>
                <a:srgbClr val="872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22"/>
              <p:cNvSpPr>
                <a:spLocks/>
              </p:cNvSpPr>
              <p:nvPr/>
            </p:nvSpPr>
            <p:spPr bwMode="auto">
              <a:xfrm>
                <a:off x="1675" y="3048"/>
                <a:ext cx="37" cy="60"/>
              </a:xfrm>
              <a:custGeom>
                <a:avLst/>
                <a:gdLst>
                  <a:gd name="T0" fmla="*/ 74 w 74"/>
                  <a:gd name="T1" fmla="*/ 120 h 120"/>
                  <a:gd name="T2" fmla="*/ 0 w 74"/>
                  <a:gd name="T3" fmla="*/ 23 h 120"/>
                  <a:gd name="T4" fmla="*/ 9 w 74"/>
                  <a:gd name="T5" fmla="*/ 17 h 120"/>
                  <a:gd name="T6" fmla="*/ 18 w 74"/>
                  <a:gd name="T7" fmla="*/ 14 h 120"/>
                  <a:gd name="T8" fmla="*/ 27 w 74"/>
                  <a:gd name="T9" fmla="*/ 10 h 120"/>
                  <a:gd name="T10" fmla="*/ 35 w 74"/>
                  <a:gd name="T11" fmla="*/ 7 h 120"/>
                  <a:gd name="T12" fmla="*/ 46 w 74"/>
                  <a:gd name="T13" fmla="*/ 5 h 120"/>
                  <a:gd name="T14" fmla="*/ 55 w 74"/>
                  <a:gd name="T15" fmla="*/ 2 h 120"/>
                  <a:gd name="T16" fmla="*/ 64 w 74"/>
                  <a:gd name="T17" fmla="*/ 2 h 120"/>
                  <a:gd name="T18" fmla="*/ 74 w 74"/>
                  <a:gd name="T19" fmla="*/ 0 h 120"/>
                  <a:gd name="T20" fmla="*/ 74 w 74"/>
                  <a:gd name="T21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120">
                    <a:moveTo>
                      <a:pt x="74" y="120"/>
                    </a:moveTo>
                    <a:lnTo>
                      <a:pt x="0" y="23"/>
                    </a:lnTo>
                    <a:lnTo>
                      <a:pt x="9" y="17"/>
                    </a:lnTo>
                    <a:lnTo>
                      <a:pt x="18" y="14"/>
                    </a:lnTo>
                    <a:lnTo>
                      <a:pt x="27" y="10"/>
                    </a:lnTo>
                    <a:lnTo>
                      <a:pt x="35" y="7"/>
                    </a:lnTo>
                    <a:lnTo>
                      <a:pt x="46" y="5"/>
                    </a:lnTo>
                    <a:lnTo>
                      <a:pt x="55" y="2"/>
                    </a:lnTo>
                    <a:lnTo>
                      <a:pt x="64" y="2"/>
                    </a:lnTo>
                    <a:lnTo>
                      <a:pt x="74" y="0"/>
                    </a:lnTo>
                    <a:lnTo>
                      <a:pt x="74" y="120"/>
                    </a:lnTo>
                    <a:close/>
                  </a:path>
                </a:pathLst>
              </a:custGeom>
              <a:solidFill>
                <a:srgbClr val="FF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23"/>
              <p:cNvSpPr>
                <a:spLocks/>
              </p:cNvSpPr>
              <p:nvPr/>
            </p:nvSpPr>
            <p:spPr bwMode="auto">
              <a:xfrm>
                <a:off x="1734" y="3048"/>
                <a:ext cx="34" cy="57"/>
              </a:xfrm>
              <a:custGeom>
                <a:avLst/>
                <a:gdLst>
                  <a:gd name="T0" fmla="*/ 0 w 69"/>
                  <a:gd name="T1" fmla="*/ 0 h 113"/>
                  <a:gd name="T2" fmla="*/ 8 w 69"/>
                  <a:gd name="T3" fmla="*/ 2 h 113"/>
                  <a:gd name="T4" fmla="*/ 17 w 69"/>
                  <a:gd name="T5" fmla="*/ 3 h 113"/>
                  <a:gd name="T6" fmla="*/ 26 w 69"/>
                  <a:gd name="T7" fmla="*/ 5 h 113"/>
                  <a:gd name="T8" fmla="*/ 35 w 69"/>
                  <a:gd name="T9" fmla="*/ 9 h 113"/>
                  <a:gd name="T10" fmla="*/ 44 w 69"/>
                  <a:gd name="T11" fmla="*/ 10 h 113"/>
                  <a:gd name="T12" fmla="*/ 53 w 69"/>
                  <a:gd name="T13" fmla="*/ 14 h 113"/>
                  <a:gd name="T14" fmla="*/ 60 w 69"/>
                  <a:gd name="T15" fmla="*/ 19 h 113"/>
                  <a:gd name="T16" fmla="*/ 69 w 69"/>
                  <a:gd name="T17" fmla="*/ 23 h 113"/>
                  <a:gd name="T18" fmla="*/ 0 w 69"/>
                  <a:gd name="T19" fmla="*/ 113 h 113"/>
                  <a:gd name="T20" fmla="*/ 0 w 69"/>
                  <a:gd name="T2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13">
                    <a:moveTo>
                      <a:pt x="0" y="0"/>
                    </a:moveTo>
                    <a:lnTo>
                      <a:pt x="8" y="2"/>
                    </a:lnTo>
                    <a:lnTo>
                      <a:pt x="17" y="3"/>
                    </a:lnTo>
                    <a:lnTo>
                      <a:pt x="26" y="5"/>
                    </a:lnTo>
                    <a:lnTo>
                      <a:pt x="35" y="9"/>
                    </a:lnTo>
                    <a:lnTo>
                      <a:pt x="44" y="10"/>
                    </a:lnTo>
                    <a:lnTo>
                      <a:pt x="53" y="14"/>
                    </a:lnTo>
                    <a:lnTo>
                      <a:pt x="60" y="19"/>
                    </a:lnTo>
                    <a:lnTo>
                      <a:pt x="69" y="2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24"/>
              <p:cNvSpPr>
                <a:spLocks/>
              </p:cNvSpPr>
              <p:nvPr/>
            </p:nvSpPr>
            <p:spPr bwMode="auto">
              <a:xfrm>
                <a:off x="1626" y="3073"/>
                <a:ext cx="84" cy="117"/>
              </a:xfrm>
              <a:custGeom>
                <a:avLst/>
                <a:gdLst>
                  <a:gd name="T0" fmla="*/ 58 w 168"/>
                  <a:gd name="T1" fmla="*/ 4 h 234"/>
                  <a:gd name="T2" fmla="*/ 58 w 168"/>
                  <a:gd name="T3" fmla="*/ 2 h 234"/>
                  <a:gd name="T4" fmla="*/ 60 w 168"/>
                  <a:gd name="T5" fmla="*/ 2 h 234"/>
                  <a:gd name="T6" fmla="*/ 60 w 168"/>
                  <a:gd name="T7" fmla="*/ 2 h 234"/>
                  <a:gd name="T8" fmla="*/ 62 w 168"/>
                  <a:gd name="T9" fmla="*/ 0 h 234"/>
                  <a:gd name="T10" fmla="*/ 168 w 168"/>
                  <a:gd name="T11" fmla="*/ 138 h 234"/>
                  <a:gd name="T12" fmla="*/ 168 w 168"/>
                  <a:gd name="T13" fmla="*/ 234 h 234"/>
                  <a:gd name="T14" fmla="*/ 0 w 168"/>
                  <a:gd name="T15" fmla="*/ 227 h 234"/>
                  <a:gd name="T16" fmla="*/ 2 w 168"/>
                  <a:gd name="T17" fmla="*/ 138 h 234"/>
                  <a:gd name="T18" fmla="*/ 3 w 168"/>
                  <a:gd name="T19" fmla="*/ 119 h 234"/>
                  <a:gd name="T20" fmla="*/ 5 w 168"/>
                  <a:gd name="T21" fmla="*/ 101 h 234"/>
                  <a:gd name="T22" fmla="*/ 10 w 168"/>
                  <a:gd name="T23" fmla="*/ 82 h 234"/>
                  <a:gd name="T24" fmla="*/ 18 w 168"/>
                  <a:gd name="T25" fmla="*/ 66 h 234"/>
                  <a:gd name="T26" fmla="*/ 25 w 168"/>
                  <a:gd name="T27" fmla="*/ 48 h 234"/>
                  <a:gd name="T28" fmla="*/ 35 w 168"/>
                  <a:gd name="T29" fmla="*/ 32 h 234"/>
                  <a:gd name="T30" fmla="*/ 46 w 168"/>
                  <a:gd name="T31" fmla="*/ 18 h 234"/>
                  <a:gd name="T32" fmla="*/ 58 w 168"/>
                  <a:gd name="T33" fmla="*/ 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8" h="234">
                    <a:moveTo>
                      <a:pt x="58" y="4"/>
                    </a:moveTo>
                    <a:lnTo>
                      <a:pt x="58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168" y="138"/>
                    </a:lnTo>
                    <a:lnTo>
                      <a:pt x="168" y="234"/>
                    </a:lnTo>
                    <a:lnTo>
                      <a:pt x="0" y="227"/>
                    </a:lnTo>
                    <a:lnTo>
                      <a:pt x="2" y="138"/>
                    </a:lnTo>
                    <a:lnTo>
                      <a:pt x="3" y="119"/>
                    </a:lnTo>
                    <a:lnTo>
                      <a:pt x="5" y="101"/>
                    </a:lnTo>
                    <a:lnTo>
                      <a:pt x="10" y="82"/>
                    </a:lnTo>
                    <a:lnTo>
                      <a:pt x="18" y="66"/>
                    </a:lnTo>
                    <a:lnTo>
                      <a:pt x="25" y="48"/>
                    </a:lnTo>
                    <a:lnTo>
                      <a:pt x="35" y="32"/>
                    </a:lnTo>
                    <a:lnTo>
                      <a:pt x="46" y="18"/>
                    </a:lnTo>
                    <a:lnTo>
                      <a:pt x="58" y="4"/>
                    </a:ln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25"/>
              <p:cNvSpPr>
                <a:spLocks/>
              </p:cNvSpPr>
              <p:nvPr/>
            </p:nvSpPr>
            <p:spPr bwMode="auto">
              <a:xfrm>
                <a:off x="1627" y="3074"/>
                <a:ext cx="82" cy="114"/>
              </a:xfrm>
              <a:custGeom>
                <a:avLst/>
                <a:gdLst>
                  <a:gd name="T0" fmla="*/ 56 w 164"/>
                  <a:gd name="T1" fmla="*/ 4 h 228"/>
                  <a:gd name="T2" fmla="*/ 56 w 164"/>
                  <a:gd name="T3" fmla="*/ 2 h 228"/>
                  <a:gd name="T4" fmla="*/ 58 w 164"/>
                  <a:gd name="T5" fmla="*/ 2 h 228"/>
                  <a:gd name="T6" fmla="*/ 58 w 164"/>
                  <a:gd name="T7" fmla="*/ 0 h 228"/>
                  <a:gd name="T8" fmla="*/ 60 w 164"/>
                  <a:gd name="T9" fmla="*/ 0 h 228"/>
                  <a:gd name="T10" fmla="*/ 164 w 164"/>
                  <a:gd name="T11" fmla="*/ 134 h 228"/>
                  <a:gd name="T12" fmla="*/ 164 w 164"/>
                  <a:gd name="T13" fmla="*/ 228 h 228"/>
                  <a:gd name="T14" fmla="*/ 0 w 164"/>
                  <a:gd name="T15" fmla="*/ 221 h 228"/>
                  <a:gd name="T16" fmla="*/ 1 w 164"/>
                  <a:gd name="T17" fmla="*/ 134 h 228"/>
                  <a:gd name="T18" fmla="*/ 3 w 164"/>
                  <a:gd name="T19" fmla="*/ 117 h 228"/>
                  <a:gd name="T20" fmla="*/ 5 w 164"/>
                  <a:gd name="T21" fmla="*/ 97 h 228"/>
                  <a:gd name="T22" fmla="*/ 10 w 164"/>
                  <a:gd name="T23" fmla="*/ 81 h 228"/>
                  <a:gd name="T24" fmla="*/ 16 w 164"/>
                  <a:gd name="T25" fmla="*/ 64 h 228"/>
                  <a:gd name="T26" fmla="*/ 23 w 164"/>
                  <a:gd name="T27" fmla="*/ 48 h 228"/>
                  <a:gd name="T28" fmla="*/ 33 w 164"/>
                  <a:gd name="T29" fmla="*/ 32 h 228"/>
                  <a:gd name="T30" fmla="*/ 44 w 164"/>
                  <a:gd name="T31" fmla="*/ 18 h 228"/>
                  <a:gd name="T32" fmla="*/ 56 w 164"/>
                  <a:gd name="T33" fmla="*/ 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4" h="228">
                    <a:moveTo>
                      <a:pt x="56" y="4"/>
                    </a:moveTo>
                    <a:lnTo>
                      <a:pt x="56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164" y="134"/>
                    </a:lnTo>
                    <a:lnTo>
                      <a:pt x="164" y="228"/>
                    </a:lnTo>
                    <a:lnTo>
                      <a:pt x="0" y="221"/>
                    </a:lnTo>
                    <a:lnTo>
                      <a:pt x="1" y="134"/>
                    </a:lnTo>
                    <a:lnTo>
                      <a:pt x="3" y="117"/>
                    </a:lnTo>
                    <a:lnTo>
                      <a:pt x="5" y="97"/>
                    </a:lnTo>
                    <a:lnTo>
                      <a:pt x="10" y="81"/>
                    </a:lnTo>
                    <a:lnTo>
                      <a:pt x="16" y="64"/>
                    </a:lnTo>
                    <a:lnTo>
                      <a:pt x="23" y="48"/>
                    </a:lnTo>
                    <a:lnTo>
                      <a:pt x="33" y="32"/>
                    </a:lnTo>
                    <a:lnTo>
                      <a:pt x="44" y="18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3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26"/>
              <p:cNvSpPr>
                <a:spLocks/>
              </p:cNvSpPr>
              <p:nvPr/>
            </p:nvSpPr>
            <p:spPr bwMode="auto">
              <a:xfrm>
                <a:off x="1627" y="3074"/>
                <a:ext cx="81" cy="113"/>
              </a:xfrm>
              <a:custGeom>
                <a:avLst/>
                <a:gdLst>
                  <a:gd name="T0" fmla="*/ 54 w 162"/>
                  <a:gd name="T1" fmla="*/ 5 h 226"/>
                  <a:gd name="T2" fmla="*/ 56 w 162"/>
                  <a:gd name="T3" fmla="*/ 4 h 226"/>
                  <a:gd name="T4" fmla="*/ 58 w 162"/>
                  <a:gd name="T5" fmla="*/ 2 h 226"/>
                  <a:gd name="T6" fmla="*/ 58 w 162"/>
                  <a:gd name="T7" fmla="*/ 2 h 226"/>
                  <a:gd name="T8" fmla="*/ 60 w 162"/>
                  <a:gd name="T9" fmla="*/ 0 h 226"/>
                  <a:gd name="T10" fmla="*/ 162 w 162"/>
                  <a:gd name="T11" fmla="*/ 134 h 226"/>
                  <a:gd name="T12" fmla="*/ 162 w 162"/>
                  <a:gd name="T13" fmla="*/ 226 h 226"/>
                  <a:gd name="T14" fmla="*/ 0 w 162"/>
                  <a:gd name="T15" fmla="*/ 219 h 226"/>
                  <a:gd name="T16" fmla="*/ 1 w 162"/>
                  <a:gd name="T17" fmla="*/ 133 h 226"/>
                  <a:gd name="T18" fmla="*/ 3 w 162"/>
                  <a:gd name="T19" fmla="*/ 115 h 226"/>
                  <a:gd name="T20" fmla="*/ 5 w 162"/>
                  <a:gd name="T21" fmla="*/ 97 h 226"/>
                  <a:gd name="T22" fmla="*/ 8 w 162"/>
                  <a:gd name="T23" fmla="*/ 80 h 226"/>
                  <a:gd name="T24" fmla="*/ 16 w 162"/>
                  <a:gd name="T25" fmla="*/ 64 h 226"/>
                  <a:gd name="T26" fmla="*/ 23 w 162"/>
                  <a:gd name="T27" fmla="*/ 48 h 226"/>
                  <a:gd name="T28" fmla="*/ 31 w 162"/>
                  <a:gd name="T29" fmla="*/ 32 h 226"/>
                  <a:gd name="T30" fmla="*/ 42 w 162"/>
                  <a:gd name="T31" fmla="*/ 18 h 226"/>
                  <a:gd name="T32" fmla="*/ 54 w 162"/>
                  <a:gd name="T33" fmla="*/ 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226">
                    <a:moveTo>
                      <a:pt x="54" y="5"/>
                    </a:moveTo>
                    <a:lnTo>
                      <a:pt x="56" y="4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162" y="134"/>
                    </a:lnTo>
                    <a:lnTo>
                      <a:pt x="162" y="226"/>
                    </a:lnTo>
                    <a:lnTo>
                      <a:pt x="0" y="219"/>
                    </a:lnTo>
                    <a:lnTo>
                      <a:pt x="1" y="133"/>
                    </a:lnTo>
                    <a:lnTo>
                      <a:pt x="3" y="115"/>
                    </a:lnTo>
                    <a:lnTo>
                      <a:pt x="5" y="97"/>
                    </a:lnTo>
                    <a:lnTo>
                      <a:pt x="8" y="80"/>
                    </a:lnTo>
                    <a:lnTo>
                      <a:pt x="16" y="64"/>
                    </a:lnTo>
                    <a:lnTo>
                      <a:pt x="23" y="48"/>
                    </a:lnTo>
                    <a:lnTo>
                      <a:pt x="31" y="32"/>
                    </a:lnTo>
                    <a:lnTo>
                      <a:pt x="42" y="18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3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7"/>
              <p:cNvSpPr>
                <a:spLocks/>
              </p:cNvSpPr>
              <p:nvPr/>
            </p:nvSpPr>
            <p:spPr bwMode="auto">
              <a:xfrm>
                <a:off x="1628" y="3075"/>
                <a:ext cx="79" cy="110"/>
              </a:xfrm>
              <a:custGeom>
                <a:avLst/>
                <a:gdLst>
                  <a:gd name="T0" fmla="*/ 53 w 160"/>
                  <a:gd name="T1" fmla="*/ 3 h 221"/>
                  <a:gd name="T2" fmla="*/ 55 w 160"/>
                  <a:gd name="T3" fmla="*/ 3 h 221"/>
                  <a:gd name="T4" fmla="*/ 57 w 160"/>
                  <a:gd name="T5" fmla="*/ 2 h 221"/>
                  <a:gd name="T6" fmla="*/ 57 w 160"/>
                  <a:gd name="T7" fmla="*/ 2 h 221"/>
                  <a:gd name="T8" fmla="*/ 59 w 160"/>
                  <a:gd name="T9" fmla="*/ 0 h 221"/>
                  <a:gd name="T10" fmla="*/ 160 w 160"/>
                  <a:gd name="T11" fmla="*/ 131 h 221"/>
                  <a:gd name="T12" fmla="*/ 160 w 160"/>
                  <a:gd name="T13" fmla="*/ 221 h 221"/>
                  <a:gd name="T14" fmla="*/ 0 w 160"/>
                  <a:gd name="T15" fmla="*/ 214 h 221"/>
                  <a:gd name="T16" fmla="*/ 2 w 160"/>
                  <a:gd name="T17" fmla="*/ 131 h 221"/>
                  <a:gd name="T18" fmla="*/ 6 w 160"/>
                  <a:gd name="T19" fmla="*/ 95 h 221"/>
                  <a:gd name="T20" fmla="*/ 15 w 160"/>
                  <a:gd name="T21" fmla="*/ 62 h 221"/>
                  <a:gd name="T22" fmla="*/ 30 w 160"/>
                  <a:gd name="T23" fmla="*/ 30 h 221"/>
                  <a:gd name="T24" fmla="*/ 53 w 160"/>
                  <a:gd name="T25" fmla="*/ 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" h="221">
                    <a:moveTo>
                      <a:pt x="53" y="3"/>
                    </a:moveTo>
                    <a:lnTo>
                      <a:pt x="55" y="3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160" y="131"/>
                    </a:lnTo>
                    <a:lnTo>
                      <a:pt x="160" y="221"/>
                    </a:lnTo>
                    <a:lnTo>
                      <a:pt x="0" y="214"/>
                    </a:lnTo>
                    <a:lnTo>
                      <a:pt x="2" y="131"/>
                    </a:lnTo>
                    <a:lnTo>
                      <a:pt x="6" y="95"/>
                    </a:lnTo>
                    <a:lnTo>
                      <a:pt x="15" y="62"/>
                    </a:lnTo>
                    <a:lnTo>
                      <a:pt x="30" y="3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4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8"/>
              <p:cNvSpPr>
                <a:spLocks/>
              </p:cNvSpPr>
              <p:nvPr/>
            </p:nvSpPr>
            <p:spPr bwMode="auto">
              <a:xfrm>
                <a:off x="1628" y="3076"/>
                <a:ext cx="78" cy="109"/>
              </a:xfrm>
              <a:custGeom>
                <a:avLst/>
                <a:gdLst>
                  <a:gd name="T0" fmla="*/ 53 w 158"/>
                  <a:gd name="T1" fmla="*/ 3 h 217"/>
                  <a:gd name="T2" fmla="*/ 55 w 158"/>
                  <a:gd name="T3" fmla="*/ 1 h 217"/>
                  <a:gd name="T4" fmla="*/ 57 w 158"/>
                  <a:gd name="T5" fmla="*/ 1 h 217"/>
                  <a:gd name="T6" fmla="*/ 57 w 158"/>
                  <a:gd name="T7" fmla="*/ 1 h 217"/>
                  <a:gd name="T8" fmla="*/ 59 w 158"/>
                  <a:gd name="T9" fmla="*/ 0 h 217"/>
                  <a:gd name="T10" fmla="*/ 158 w 158"/>
                  <a:gd name="T11" fmla="*/ 129 h 217"/>
                  <a:gd name="T12" fmla="*/ 158 w 158"/>
                  <a:gd name="T13" fmla="*/ 217 h 217"/>
                  <a:gd name="T14" fmla="*/ 0 w 158"/>
                  <a:gd name="T15" fmla="*/ 210 h 217"/>
                  <a:gd name="T16" fmla="*/ 2 w 158"/>
                  <a:gd name="T17" fmla="*/ 127 h 217"/>
                  <a:gd name="T18" fmla="*/ 6 w 158"/>
                  <a:gd name="T19" fmla="*/ 93 h 217"/>
                  <a:gd name="T20" fmla="*/ 16 w 158"/>
                  <a:gd name="T21" fmla="*/ 60 h 217"/>
                  <a:gd name="T22" fmla="*/ 32 w 158"/>
                  <a:gd name="T23" fmla="*/ 30 h 217"/>
                  <a:gd name="T24" fmla="*/ 53 w 158"/>
                  <a:gd name="T25" fmla="*/ 3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217">
                    <a:moveTo>
                      <a:pt x="53" y="3"/>
                    </a:moveTo>
                    <a:lnTo>
                      <a:pt x="55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158" y="129"/>
                    </a:lnTo>
                    <a:lnTo>
                      <a:pt x="158" y="217"/>
                    </a:lnTo>
                    <a:lnTo>
                      <a:pt x="0" y="210"/>
                    </a:lnTo>
                    <a:lnTo>
                      <a:pt x="2" y="127"/>
                    </a:lnTo>
                    <a:lnTo>
                      <a:pt x="6" y="93"/>
                    </a:lnTo>
                    <a:lnTo>
                      <a:pt x="16" y="60"/>
                    </a:lnTo>
                    <a:lnTo>
                      <a:pt x="32" y="30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4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9"/>
              <p:cNvSpPr>
                <a:spLocks/>
              </p:cNvSpPr>
              <p:nvPr/>
            </p:nvSpPr>
            <p:spPr bwMode="auto">
              <a:xfrm>
                <a:off x="1629" y="3077"/>
                <a:ext cx="76" cy="106"/>
              </a:xfrm>
              <a:custGeom>
                <a:avLst/>
                <a:gdLst>
                  <a:gd name="T0" fmla="*/ 51 w 154"/>
                  <a:gd name="T1" fmla="*/ 4 h 212"/>
                  <a:gd name="T2" fmla="*/ 53 w 154"/>
                  <a:gd name="T3" fmla="*/ 2 h 212"/>
                  <a:gd name="T4" fmla="*/ 55 w 154"/>
                  <a:gd name="T5" fmla="*/ 2 h 212"/>
                  <a:gd name="T6" fmla="*/ 55 w 154"/>
                  <a:gd name="T7" fmla="*/ 0 h 212"/>
                  <a:gd name="T8" fmla="*/ 57 w 154"/>
                  <a:gd name="T9" fmla="*/ 0 h 212"/>
                  <a:gd name="T10" fmla="*/ 154 w 154"/>
                  <a:gd name="T11" fmla="*/ 126 h 212"/>
                  <a:gd name="T12" fmla="*/ 154 w 154"/>
                  <a:gd name="T13" fmla="*/ 212 h 212"/>
                  <a:gd name="T14" fmla="*/ 0 w 154"/>
                  <a:gd name="T15" fmla="*/ 207 h 212"/>
                  <a:gd name="T16" fmla="*/ 2 w 154"/>
                  <a:gd name="T17" fmla="*/ 126 h 212"/>
                  <a:gd name="T18" fmla="*/ 5 w 154"/>
                  <a:gd name="T19" fmla="*/ 90 h 212"/>
                  <a:gd name="T20" fmla="*/ 14 w 154"/>
                  <a:gd name="T21" fmla="*/ 59 h 212"/>
                  <a:gd name="T22" fmla="*/ 30 w 154"/>
                  <a:gd name="T23" fmla="*/ 30 h 212"/>
                  <a:gd name="T24" fmla="*/ 51 w 154"/>
                  <a:gd name="T25" fmla="*/ 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212">
                    <a:moveTo>
                      <a:pt x="51" y="4"/>
                    </a:moveTo>
                    <a:lnTo>
                      <a:pt x="53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154" y="126"/>
                    </a:lnTo>
                    <a:lnTo>
                      <a:pt x="154" y="212"/>
                    </a:lnTo>
                    <a:lnTo>
                      <a:pt x="0" y="207"/>
                    </a:lnTo>
                    <a:lnTo>
                      <a:pt x="2" y="126"/>
                    </a:lnTo>
                    <a:lnTo>
                      <a:pt x="5" y="90"/>
                    </a:lnTo>
                    <a:lnTo>
                      <a:pt x="14" y="59"/>
                    </a:lnTo>
                    <a:lnTo>
                      <a:pt x="30" y="3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5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0"/>
              <p:cNvSpPr>
                <a:spLocks/>
              </p:cNvSpPr>
              <p:nvPr/>
            </p:nvSpPr>
            <p:spPr bwMode="auto">
              <a:xfrm>
                <a:off x="1629" y="3077"/>
                <a:ext cx="76" cy="105"/>
              </a:xfrm>
              <a:custGeom>
                <a:avLst/>
                <a:gdLst>
                  <a:gd name="T0" fmla="*/ 51 w 152"/>
                  <a:gd name="T1" fmla="*/ 4 h 211"/>
                  <a:gd name="T2" fmla="*/ 53 w 152"/>
                  <a:gd name="T3" fmla="*/ 4 h 211"/>
                  <a:gd name="T4" fmla="*/ 55 w 152"/>
                  <a:gd name="T5" fmla="*/ 2 h 211"/>
                  <a:gd name="T6" fmla="*/ 55 w 152"/>
                  <a:gd name="T7" fmla="*/ 2 h 211"/>
                  <a:gd name="T8" fmla="*/ 57 w 152"/>
                  <a:gd name="T9" fmla="*/ 0 h 211"/>
                  <a:gd name="T10" fmla="*/ 152 w 152"/>
                  <a:gd name="T11" fmla="*/ 126 h 211"/>
                  <a:gd name="T12" fmla="*/ 152 w 152"/>
                  <a:gd name="T13" fmla="*/ 211 h 211"/>
                  <a:gd name="T14" fmla="*/ 0 w 152"/>
                  <a:gd name="T15" fmla="*/ 205 h 211"/>
                  <a:gd name="T16" fmla="*/ 2 w 152"/>
                  <a:gd name="T17" fmla="*/ 124 h 211"/>
                  <a:gd name="T18" fmla="*/ 5 w 152"/>
                  <a:gd name="T19" fmla="*/ 90 h 211"/>
                  <a:gd name="T20" fmla="*/ 14 w 152"/>
                  <a:gd name="T21" fmla="*/ 59 h 211"/>
                  <a:gd name="T22" fmla="*/ 30 w 152"/>
                  <a:gd name="T23" fmla="*/ 30 h 211"/>
                  <a:gd name="T24" fmla="*/ 51 w 152"/>
                  <a:gd name="T25" fmla="*/ 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2" h="211">
                    <a:moveTo>
                      <a:pt x="51" y="4"/>
                    </a:moveTo>
                    <a:lnTo>
                      <a:pt x="53" y="4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0"/>
                    </a:lnTo>
                    <a:lnTo>
                      <a:pt x="152" y="126"/>
                    </a:lnTo>
                    <a:lnTo>
                      <a:pt x="152" y="211"/>
                    </a:lnTo>
                    <a:lnTo>
                      <a:pt x="0" y="205"/>
                    </a:lnTo>
                    <a:lnTo>
                      <a:pt x="2" y="124"/>
                    </a:lnTo>
                    <a:lnTo>
                      <a:pt x="5" y="90"/>
                    </a:lnTo>
                    <a:lnTo>
                      <a:pt x="14" y="59"/>
                    </a:lnTo>
                    <a:lnTo>
                      <a:pt x="30" y="30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5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1"/>
              <p:cNvSpPr>
                <a:spLocks/>
              </p:cNvSpPr>
              <p:nvPr/>
            </p:nvSpPr>
            <p:spPr bwMode="auto">
              <a:xfrm>
                <a:off x="1629" y="3078"/>
                <a:ext cx="75" cy="102"/>
              </a:xfrm>
              <a:custGeom>
                <a:avLst/>
                <a:gdLst>
                  <a:gd name="T0" fmla="*/ 49 w 148"/>
                  <a:gd name="T1" fmla="*/ 4 h 205"/>
                  <a:gd name="T2" fmla="*/ 51 w 148"/>
                  <a:gd name="T3" fmla="*/ 2 h 205"/>
                  <a:gd name="T4" fmla="*/ 51 w 148"/>
                  <a:gd name="T5" fmla="*/ 2 h 205"/>
                  <a:gd name="T6" fmla="*/ 53 w 148"/>
                  <a:gd name="T7" fmla="*/ 2 h 205"/>
                  <a:gd name="T8" fmla="*/ 53 w 148"/>
                  <a:gd name="T9" fmla="*/ 0 h 205"/>
                  <a:gd name="T10" fmla="*/ 148 w 148"/>
                  <a:gd name="T11" fmla="*/ 122 h 205"/>
                  <a:gd name="T12" fmla="*/ 148 w 148"/>
                  <a:gd name="T13" fmla="*/ 205 h 205"/>
                  <a:gd name="T14" fmla="*/ 0 w 148"/>
                  <a:gd name="T15" fmla="*/ 202 h 205"/>
                  <a:gd name="T16" fmla="*/ 2 w 148"/>
                  <a:gd name="T17" fmla="*/ 122 h 205"/>
                  <a:gd name="T18" fmla="*/ 5 w 148"/>
                  <a:gd name="T19" fmla="*/ 88 h 205"/>
                  <a:gd name="T20" fmla="*/ 14 w 148"/>
                  <a:gd name="T21" fmla="*/ 57 h 205"/>
                  <a:gd name="T22" fmla="*/ 30 w 148"/>
                  <a:gd name="T23" fmla="*/ 28 h 205"/>
                  <a:gd name="T24" fmla="*/ 49 w 148"/>
                  <a:gd name="T25" fmla="*/ 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205">
                    <a:moveTo>
                      <a:pt x="49" y="4"/>
                    </a:moveTo>
                    <a:lnTo>
                      <a:pt x="51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148" y="122"/>
                    </a:lnTo>
                    <a:lnTo>
                      <a:pt x="148" y="205"/>
                    </a:lnTo>
                    <a:lnTo>
                      <a:pt x="0" y="202"/>
                    </a:lnTo>
                    <a:lnTo>
                      <a:pt x="2" y="122"/>
                    </a:lnTo>
                    <a:lnTo>
                      <a:pt x="5" y="88"/>
                    </a:lnTo>
                    <a:lnTo>
                      <a:pt x="14" y="57"/>
                    </a:lnTo>
                    <a:lnTo>
                      <a:pt x="30" y="28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2"/>
              <p:cNvSpPr>
                <a:spLocks/>
              </p:cNvSpPr>
              <p:nvPr/>
            </p:nvSpPr>
            <p:spPr bwMode="auto">
              <a:xfrm>
                <a:off x="1629" y="3078"/>
                <a:ext cx="74" cy="102"/>
              </a:xfrm>
              <a:custGeom>
                <a:avLst/>
                <a:gdLst>
                  <a:gd name="T0" fmla="*/ 49 w 147"/>
                  <a:gd name="T1" fmla="*/ 3 h 203"/>
                  <a:gd name="T2" fmla="*/ 51 w 147"/>
                  <a:gd name="T3" fmla="*/ 2 h 203"/>
                  <a:gd name="T4" fmla="*/ 51 w 147"/>
                  <a:gd name="T5" fmla="*/ 2 h 203"/>
                  <a:gd name="T6" fmla="*/ 53 w 147"/>
                  <a:gd name="T7" fmla="*/ 2 h 203"/>
                  <a:gd name="T8" fmla="*/ 53 w 147"/>
                  <a:gd name="T9" fmla="*/ 0 h 203"/>
                  <a:gd name="T10" fmla="*/ 147 w 147"/>
                  <a:gd name="T11" fmla="*/ 118 h 203"/>
                  <a:gd name="T12" fmla="*/ 147 w 147"/>
                  <a:gd name="T13" fmla="*/ 203 h 203"/>
                  <a:gd name="T14" fmla="*/ 0 w 147"/>
                  <a:gd name="T15" fmla="*/ 196 h 203"/>
                  <a:gd name="T16" fmla="*/ 2 w 147"/>
                  <a:gd name="T17" fmla="*/ 118 h 203"/>
                  <a:gd name="T18" fmla="*/ 5 w 147"/>
                  <a:gd name="T19" fmla="*/ 86 h 203"/>
                  <a:gd name="T20" fmla="*/ 14 w 147"/>
                  <a:gd name="T21" fmla="*/ 55 h 203"/>
                  <a:gd name="T22" fmla="*/ 30 w 147"/>
                  <a:gd name="T23" fmla="*/ 28 h 203"/>
                  <a:gd name="T24" fmla="*/ 49 w 147"/>
                  <a:gd name="T25" fmla="*/ 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203">
                    <a:moveTo>
                      <a:pt x="49" y="3"/>
                    </a:moveTo>
                    <a:lnTo>
                      <a:pt x="51" y="2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0"/>
                    </a:lnTo>
                    <a:lnTo>
                      <a:pt x="147" y="118"/>
                    </a:lnTo>
                    <a:lnTo>
                      <a:pt x="147" y="203"/>
                    </a:lnTo>
                    <a:lnTo>
                      <a:pt x="0" y="196"/>
                    </a:lnTo>
                    <a:lnTo>
                      <a:pt x="2" y="118"/>
                    </a:lnTo>
                    <a:lnTo>
                      <a:pt x="5" y="86"/>
                    </a:lnTo>
                    <a:lnTo>
                      <a:pt x="14" y="55"/>
                    </a:lnTo>
                    <a:lnTo>
                      <a:pt x="30" y="28"/>
                    </a:lnTo>
                    <a:lnTo>
                      <a:pt x="49" y="3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3"/>
              <p:cNvSpPr>
                <a:spLocks/>
              </p:cNvSpPr>
              <p:nvPr/>
            </p:nvSpPr>
            <p:spPr bwMode="auto">
              <a:xfrm>
                <a:off x="1630" y="3079"/>
                <a:ext cx="71" cy="99"/>
              </a:xfrm>
              <a:custGeom>
                <a:avLst/>
                <a:gdLst>
                  <a:gd name="T0" fmla="*/ 47 w 141"/>
                  <a:gd name="T1" fmla="*/ 3 h 198"/>
                  <a:gd name="T2" fmla="*/ 49 w 141"/>
                  <a:gd name="T3" fmla="*/ 1 h 198"/>
                  <a:gd name="T4" fmla="*/ 49 w 141"/>
                  <a:gd name="T5" fmla="*/ 1 h 198"/>
                  <a:gd name="T6" fmla="*/ 51 w 141"/>
                  <a:gd name="T7" fmla="*/ 0 h 198"/>
                  <a:gd name="T8" fmla="*/ 51 w 141"/>
                  <a:gd name="T9" fmla="*/ 0 h 198"/>
                  <a:gd name="T10" fmla="*/ 141 w 141"/>
                  <a:gd name="T11" fmla="*/ 116 h 198"/>
                  <a:gd name="T12" fmla="*/ 141 w 141"/>
                  <a:gd name="T13" fmla="*/ 198 h 198"/>
                  <a:gd name="T14" fmla="*/ 0 w 141"/>
                  <a:gd name="T15" fmla="*/ 192 h 198"/>
                  <a:gd name="T16" fmla="*/ 1 w 141"/>
                  <a:gd name="T17" fmla="*/ 115 h 198"/>
                  <a:gd name="T18" fmla="*/ 5 w 141"/>
                  <a:gd name="T19" fmla="*/ 83 h 198"/>
                  <a:gd name="T20" fmla="*/ 14 w 141"/>
                  <a:gd name="T21" fmla="*/ 54 h 198"/>
                  <a:gd name="T22" fmla="*/ 28 w 141"/>
                  <a:gd name="T23" fmla="*/ 28 h 198"/>
                  <a:gd name="T24" fmla="*/ 47 w 141"/>
                  <a:gd name="T25" fmla="*/ 3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198">
                    <a:moveTo>
                      <a:pt x="47" y="3"/>
                    </a:moveTo>
                    <a:lnTo>
                      <a:pt x="49" y="1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141" y="116"/>
                    </a:lnTo>
                    <a:lnTo>
                      <a:pt x="141" y="198"/>
                    </a:lnTo>
                    <a:lnTo>
                      <a:pt x="0" y="192"/>
                    </a:lnTo>
                    <a:lnTo>
                      <a:pt x="1" y="115"/>
                    </a:lnTo>
                    <a:lnTo>
                      <a:pt x="5" y="83"/>
                    </a:lnTo>
                    <a:lnTo>
                      <a:pt x="14" y="54"/>
                    </a:lnTo>
                    <a:lnTo>
                      <a:pt x="28" y="2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6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4"/>
              <p:cNvSpPr>
                <a:spLocks/>
              </p:cNvSpPr>
              <p:nvPr/>
            </p:nvSpPr>
            <p:spPr bwMode="auto">
              <a:xfrm>
                <a:off x="1732" y="3073"/>
                <a:ext cx="83" cy="121"/>
              </a:xfrm>
              <a:custGeom>
                <a:avLst/>
                <a:gdLst>
                  <a:gd name="T0" fmla="*/ 163 w 166"/>
                  <a:gd name="T1" fmla="*/ 242 h 242"/>
                  <a:gd name="T2" fmla="*/ 0 w 166"/>
                  <a:gd name="T3" fmla="*/ 235 h 242"/>
                  <a:gd name="T4" fmla="*/ 0 w 166"/>
                  <a:gd name="T5" fmla="*/ 138 h 242"/>
                  <a:gd name="T6" fmla="*/ 108 w 166"/>
                  <a:gd name="T7" fmla="*/ 0 h 242"/>
                  <a:gd name="T8" fmla="*/ 108 w 166"/>
                  <a:gd name="T9" fmla="*/ 2 h 242"/>
                  <a:gd name="T10" fmla="*/ 110 w 166"/>
                  <a:gd name="T11" fmla="*/ 2 h 242"/>
                  <a:gd name="T12" fmla="*/ 110 w 166"/>
                  <a:gd name="T13" fmla="*/ 2 h 242"/>
                  <a:gd name="T14" fmla="*/ 111 w 166"/>
                  <a:gd name="T15" fmla="*/ 4 h 242"/>
                  <a:gd name="T16" fmla="*/ 124 w 166"/>
                  <a:gd name="T17" fmla="*/ 18 h 242"/>
                  <a:gd name="T18" fmla="*/ 134 w 166"/>
                  <a:gd name="T19" fmla="*/ 32 h 242"/>
                  <a:gd name="T20" fmla="*/ 145 w 166"/>
                  <a:gd name="T21" fmla="*/ 48 h 242"/>
                  <a:gd name="T22" fmla="*/ 152 w 166"/>
                  <a:gd name="T23" fmla="*/ 64 h 242"/>
                  <a:gd name="T24" fmla="*/ 157 w 166"/>
                  <a:gd name="T25" fmla="*/ 82 h 242"/>
                  <a:gd name="T26" fmla="*/ 163 w 166"/>
                  <a:gd name="T27" fmla="*/ 99 h 242"/>
                  <a:gd name="T28" fmla="*/ 164 w 166"/>
                  <a:gd name="T29" fmla="*/ 119 h 242"/>
                  <a:gd name="T30" fmla="*/ 166 w 166"/>
                  <a:gd name="T31" fmla="*/ 136 h 242"/>
                  <a:gd name="T32" fmla="*/ 166 w 166"/>
                  <a:gd name="T33" fmla="*/ 149 h 242"/>
                  <a:gd name="T34" fmla="*/ 164 w 166"/>
                  <a:gd name="T35" fmla="*/ 175 h 242"/>
                  <a:gd name="T36" fmla="*/ 164 w 166"/>
                  <a:gd name="T37" fmla="*/ 211 h 242"/>
                  <a:gd name="T38" fmla="*/ 163 w 166"/>
                  <a:gd name="T39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6" h="242">
                    <a:moveTo>
                      <a:pt x="163" y="242"/>
                    </a:moveTo>
                    <a:lnTo>
                      <a:pt x="0" y="235"/>
                    </a:lnTo>
                    <a:lnTo>
                      <a:pt x="0" y="138"/>
                    </a:lnTo>
                    <a:lnTo>
                      <a:pt x="108" y="0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4"/>
                    </a:lnTo>
                    <a:lnTo>
                      <a:pt x="124" y="18"/>
                    </a:lnTo>
                    <a:lnTo>
                      <a:pt x="134" y="32"/>
                    </a:lnTo>
                    <a:lnTo>
                      <a:pt x="145" y="48"/>
                    </a:lnTo>
                    <a:lnTo>
                      <a:pt x="152" y="64"/>
                    </a:lnTo>
                    <a:lnTo>
                      <a:pt x="157" y="82"/>
                    </a:lnTo>
                    <a:lnTo>
                      <a:pt x="163" y="99"/>
                    </a:lnTo>
                    <a:lnTo>
                      <a:pt x="164" y="119"/>
                    </a:lnTo>
                    <a:lnTo>
                      <a:pt x="166" y="136"/>
                    </a:lnTo>
                    <a:lnTo>
                      <a:pt x="166" y="149"/>
                    </a:lnTo>
                    <a:lnTo>
                      <a:pt x="164" y="175"/>
                    </a:lnTo>
                    <a:lnTo>
                      <a:pt x="164" y="211"/>
                    </a:lnTo>
                    <a:lnTo>
                      <a:pt x="163" y="242"/>
                    </a:ln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5"/>
              <p:cNvSpPr>
                <a:spLocks/>
              </p:cNvSpPr>
              <p:nvPr/>
            </p:nvSpPr>
            <p:spPr bwMode="auto">
              <a:xfrm>
                <a:off x="1733" y="3075"/>
                <a:ext cx="81" cy="117"/>
              </a:xfrm>
              <a:custGeom>
                <a:avLst/>
                <a:gdLst>
                  <a:gd name="T0" fmla="*/ 159 w 162"/>
                  <a:gd name="T1" fmla="*/ 235 h 235"/>
                  <a:gd name="T2" fmla="*/ 0 w 162"/>
                  <a:gd name="T3" fmla="*/ 228 h 235"/>
                  <a:gd name="T4" fmla="*/ 0 w 162"/>
                  <a:gd name="T5" fmla="*/ 134 h 235"/>
                  <a:gd name="T6" fmla="*/ 104 w 162"/>
                  <a:gd name="T7" fmla="*/ 0 h 235"/>
                  <a:gd name="T8" fmla="*/ 106 w 162"/>
                  <a:gd name="T9" fmla="*/ 0 h 235"/>
                  <a:gd name="T10" fmla="*/ 106 w 162"/>
                  <a:gd name="T11" fmla="*/ 2 h 235"/>
                  <a:gd name="T12" fmla="*/ 108 w 162"/>
                  <a:gd name="T13" fmla="*/ 2 h 235"/>
                  <a:gd name="T14" fmla="*/ 108 w 162"/>
                  <a:gd name="T15" fmla="*/ 3 h 235"/>
                  <a:gd name="T16" fmla="*/ 120 w 162"/>
                  <a:gd name="T17" fmla="*/ 16 h 235"/>
                  <a:gd name="T18" fmla="*/ 131 w 162"/>
                  <a:gd name="T19" fmla="*/ 30 h 235"/>
                  <a:gd name="T20" fmla="*/ 141 w 162"/>
                  <a:gd name="T21" fmla="*/ 46 h 235"/>
                  <a:gd name="T22" fmla="*/ 148 w 162"/>
                  <a:gd name="T23" fmla="*/ 62 h 235"/>
                  <a:gd name="T24" fmla="*/ 154 w 162"/>
                  <a:gd name="T25" fmla="*/ 79 h 235"/>
                  <a:gd name="T26" fmla="*/ 159 w 162"/>
                  <a:gd name="T27" fmla="*/ 95 h 235"/>
                  <a:gd name="T28" fmla="*/ 161 w 162"/>
                  <a:gd name="T29" fmla="*/ 115 h 235"/>
                  <a:gd name="T30" fmla="*/ 162 w 162"/>
                  <a:gd name="T31" fmla="*/ 132 h 235"/>
                  <a:gd name="T32" fmla="*/ 162 w 162"/>
                  <a:gd name="T33" fmla="*/ 143 h 235"/>
                  <a:gd name="T34" fmla="*/ 161 w 162"/>
                  <a:gd name="T35" fmla="*/ 171 h 235"/>
                  <a:gd name="T36" fmla="*/ 161 w 162"/>
                  <a:gd name="T37" fmla="*/ 205 h 235"/>
                  <a:gd name="T38" fmla="*/ 159 w 162"/>
                  <a:gd name="T39" fmla="*/ 235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235">
                    <a:moveTo>
                      <a:pt x="159" y="235"/>
                    </a:moveTo>
                    <a:lnTo>
                      <a:pt x="0" y="228"/>
                    </a:lnTo>
                    <a:lnTo>
                      <a:pt x="0" y="134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8" y="3"/>
                    </a:lnTo>
                    <a:lnTo>
                      <a:pt x="120" y="16"/>
                    </a:lnTo>
                    <a:lnTo>
                      <a:pt x="131" y="30"/>
                    </a:lnTo>
                    <a:lnTo>
                      <a:pt x="141" y="46"/>
                    </a:lnTo>
                    <a:lnTo>
                      <a:pt x="148" y="62"/>
                    </a:lnTo>
                    <a:lnTo>
                      <a:pt x="154" y="79"/>
                    </a:lnTo>
                    <a:lnTo>
                      <a:pt x="159" y="95"/>
                    </a:lnTo>
                    <a:lnTo>
                      <a:pt x="161" y="115"/>
                    </a:lnTo>
                    <a:lnTo>
                      <a:pt x="162" y="132"/>
                    </a:lnTo>
                    <a:lnTo>
                      <a:pt x="162" y="143"/>
                    </a:lnTo>
                    <a:lnTo>
                      <a:pt x="161" y="171"/>
                    </a:lnTo>
                    <a:lnTo>
                      <a:pt x="161" y="205"/>
                    </a:lnTo>
                    <a:lnTo>
                      <a:pt x="159" y="235"/>
                    </a:lnTo>
                    <a:close/>
                  </a:path>
                </a:pathLst>
              </a:custGeom>
              <a:solidFill>
                <a:srgbClr val="3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6"/>
              <p:cNvSpPr>
                <a:spLocks/>
              </p:cNvSpPr>
              <p:nvPr/>
            </p:nvSpPr>
            <p:spPr bwMode="auto">
              <a:xfrm>
                <a:off x="1734" y="3076"/>
                <a:ext cx="79" cy="116"/>
              </a:xfrm>
              <a:custGeom>
                <a:avLst/>
                <a:gdLst>
                  <a:gd name="T0" fmla="*/ 155 w 159"/>
                  <a:gd name="T1" fmla="*/ 231 h 231"/>
                  <a:gd name="T2" fmla="*/ 0 w 159"/>
                  <a:gd name="T3" fmla="*/ 224 h 231"/>
                  <a:gd name="T4" fmla="*/ 0 w 159"/>
                  <a:gd name="T5" fmla="*/ 132 h 231"/>
                  <a:gd name="T6" fmla="*/ 102 w 159"/>
                  <a:gd name="T7" fmla="*/ 0 h 231"/>
                  <a:gd name="T8" fmla="*/ 104 w 159"/>
                  <a:gd name="T9" fmla="*/ 1 h 231"/>
                  <a:gd name="T10" fmla="*/ 104 w 159"/>
                  <a:gd name="T11" fmla="*/ 1 h 231"/>
                  <a:gd name="T12" fmla="*/ 104 w 159"/>
                  <a:gd name="T13" fmla="*/ 1 h 231"/>
                  <a:gd name="T14" fmla="*/ 106 w 159"/>
                  <a:gd name="T15" fmla="*/ 3 h 231"/>
                  <a:gd name="T16" fmla="*/ 118 w 159"/>
                  <a:gd name="T17" fmla="*/ 15 h 231"/>
                  <a:gd name="T18" fmla="*/ 129 w 159"/>
                  <a:gd name="T19" fmla="*/ 30 h 231"/>
                  <a:gd name="T20" fmla="*/ 137 w 159"/>
                  <a:gd name="T21" fmla="*/ 46 h 231"/>
                  <a:gd name="T22" fmla="*/ 145 w 159"/>
                  <a:gd name="T23" fmla="*/ 61 h 231"/>
                  <a:gd name="T24" fmla="*/ 152 w 159"/>
                  <a:gd name="T25" fmla="*/ 77 h 231"/>
                  <a:gd name="T26" fmla="*/ 155 w 159"/>
                  <a:gd name="T27" fmla="*/ 95 h 231"/>
                  <a:gd name="T28" fmla="*/ 157 w 159"/>
                  <a:gd name="T29" fmla="*/ 113 h 231"/>
                  <a:gd name="T30" fmla="*/ 159 w 159"/>
                  <a:gd name="T31" fmla="*/ 130 h 231"/>
                  <a:gd name="T32" fmla="*/ 159 w 159"/>
                  <a:gd name="T33" fmla="*/ 141 h 231"/>
                  <a:gd name="T34" fmla="*/ 157 w 159"/>
                  <a:gd name="T35" fmla="*/ 168 h 231"/>
                  <a:gd name="T36" fmla="*/ 155 w 159"/>
                  <a:gd name="T37" fmla="*/ 201 h 231"/>
                  <a:gd name="T38" fmla="*/ 155 w 159"/>
                  <a:gd name="T3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9" h="231">
                    <a:moveTo>
                      <a:pt x="155" y="231"/>
                    </a:moveTo>
                    <a:lnTo>
                      <a:pt x="0" y="224"/>
                    </a:lnTo>
                    <a:lnTo>
                      <a:pt x="0" y="132"/>
                    </a:lnTo>
                    <a:lnTo>
                      <a:pt x="102" y="0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4" y="1"/>
                    </a:lnTo>
                    <a:lnTo>
                      <a:pt x="106" y="3"/>
                    </a:lnTo>
                    <a:lnTo>
                      <a:pt x="118" y="15"/>
                    </a:lnTo>
                    <a:lnTo>
                      <a:pt x="129" y="30"/>
                    </a:lnTo>
                    <a:lnTo>
                      <a:pt x="137" y="46"/>
                    </a:lnTo>
                    <a:lnTo>
                      <a:pt x="145" y="61"/>
                    </a:lnTo>
                    <a:lnTo>
                      <a:pt x="152" y="77"/>
                    </a:lnTo>
                    <a:lnTo>
                      <a:pt x="155" y="95"/>
                    </a:lnTo>
                    <a:lnTo>
                      <a:pt x="157" y="113"/>
                    </a:lnTo>
                    <a:lnTo>
                      <a:pt x="159" y="130"/>
                    </a:lnTo>
                    <a:lnTo>
                      <a:pt x="159" y="141"/>
                    </a:lnTo>
                    <a:lnTo>
                      <a:pt x="157" y="168"/>
                    </a:lnTo>
                    <a:lnTo>
                      <a:pt x="155" y="201"/>
                    </a:lnTo>
                    <a:lnTo>
                      <a:pt x="155" y="231"/>
                    </a:lnTo>
                    <a:close/>
                  </a:path>
                </a:pathLst>
              </a:custGeom>
              <a:solidFill>
                <a:srgbClr val="3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735" y="3078"/>
                <a:ext cx="77" cy="112"/>
              </a:xfrm>
              <a:custGeom>
                <a:avLst/>
                <a:gdLst>
                  <a:gd name="T0" fmla="*/ 152 w 156"/>
                  <a:gd name="T1" fmla="*/ 225 h 225"/>
                  <a:gd name="T2" fmla="*/ 0 w 156"/>
                  <a:gd name="T3" fmla="*/ 219 h 225"/>
                  <a:gd name="T4" fmla="*/ 0 w 156"/>
                  <a:gd name="T5" fmla="*/ 127 h 225"/>
                  <a:gd name="T6" fmla="*/ 101 w 156"/>
                  <a:gd name="T7" fmla="*/ 0 h 225"/>
                  <a:gd name="T8" fmla="*/ 101 w 156"/>
                  <a:gd name="T9" fmla="*/ 0 h 225"/>
                  <a:gd name="T10" fmla="*/ 103 w 156"/>
                  <a:gd name="T11" fmla="*/ 2 h 225"/>
                  <a:gd name="T12" fmla="*/ 103 w 156"/>
                  <a:gd name="T13" fmla="*/ 2 h 225"/>
                  <a:gd name="T14" fmla="*/ 103 w 156"/>
                  <a:gd name="T15" fmla="*/ 4 h 225"/>
                  <a:gd name="T16" fmla="*/ 115 w 156"/>
                  <a:gd name="T17" fmla="*/ 16 h 225"/>
                  <a:gd name="T18" fmla="*/ 126 w 156"/>
                  <a:gd name="T19" fmla="*/ 30 h 225"/>
                  <a:gd name="T20" fmla="*/ 135 w 156"/>
                  <a:gd name="T21" fmla="*/ 44 h 225"/>
                  <a:gd name="T22" fmla="*/ 142 w 156"/>
                  <a:gd name="T23" fmla="*/ 60 h 225"/>
                  <a:gd name="T24" fmla="*/ 149 w 156"/>
                  <a:gd name="T25" fmla="*/ 76 h 225"/>
                  <a:gd name="T26" fmla="*/ 152 w 156"/>
                  <a:gd name="T27" fmla="*/ 92 h 225"/>
                  <a:gd name="T28" fmla="*/ 154 w 156"/>
                  <a:gd name="T29" fmla="*/ 110 h 225"/>
                  <a:gd name="T30" fmla="*/ 156 w 156"/>
                  <a:gd name="T31" fmla="*/ 127 h 225"/>
                  <a:gd name="T32" fmla="*/ 156 w 156"/>
                  <a:gd name="T33" fmla="*/ 138 h 225"/>
                  <a:gd name="T34" fmla="*/ 154 w 156"/>
                  <a:gd name="T35" fmla="*/ 163 h 225"/>
                  <a:gd name="T36" fmla="*/ 152 w 156"/>
                  <a:gd name="T37" fmla="*/ 196 h 225"/>
                  <a:gd name="T38" fmla="*/ 152 w 156"/>
                  <a:gd name="T3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225">
                    <a:moveTo>
                      <a:pt x="152" y="225"/>
                    </a:moveTo>
                    <a:lnTo>
                      <a:pt x="0" y="219"/>
                    </a:lnTo>
                    <a:lnTo>
                      <a:pt x="0" y="127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3" y="4"/>
                    </a:lnTo>
                    <a:lnTo>
                      <a:pt x="115" y="16"/>
                    </a:lnTo>
                    <a:lnTo>
                      <a:pt x="126" y="30"/>
                    </a:lnTo>
                    <a:lnTo>
                      <a:pt x="135" y="44"/>
                    </a:lnTo>
                    <a:lnTo>
                      <a:pt x="142" y="60"/>
                    </a:lnTo>
                    <a:lnTo>
                      <a:pt x="149" y="76"/>
                    </a:lnTo>
                    <a:lnTo>
                      <a:pt x="152" y="92"/>
                    </a:lnTo>
                    <a:lnTo>
                      <a:pt x="154" y="110"/>
                    </a:lnTo>
                    <a:lnTo>
                      <a:pt x="156" y="127"/>
                    </a:lnTo>
                    <a:lnTo>
                      <a:pt x="156" y="138"/>
                    </a:lnTo>
                    <a:lnTo>
                      <a:pt x="154" y="163"/>
                    </a:lnTo>
                    <a:lnTo>
                      <a:pt x="152" y="196"/>
                    </a:lnTo>
                    <a:lnTo>
                      <a:pt x="152" y="225"/>
                    </a:lnTo>
                    <a:close/>
                  </a:path>
                </a:pathLst>
              </a:custGeom>
              <a:solidFill>
                <a:srgbClr val="4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8"/>
              <p:cNvSpPr>
                <a:spLocks/>
              </p:cNvSpPr>
              <p:nvPr/>
            </p:nvSpPr>
            <p:spPr bwMode="auto">
              <a:xfrm>
                <a:off x="1736" y="3078"/>
                <a:ext cx="75" cy="111"/>
              </a:xfrm>
              <a:custGeom>
                <a:avLst/>
                <a:gdLst>
                  <a:gd name="T0" fmla="*/ 149 w 150"/>
                  <a:gd name="T1" fmla="*/ 221 h 221"/>
                  <a:gd name="T2" fmla="*/ 0 w 150"/>
                  <a:gd name="T3" fmla="*/ 214 h 221"/>
                  <a:gd name="T4" fmla="*/ 0 w 150"/>
                  <a:gd name="T5" fmla="*/ 125 h 221"/>
                  <a:gd name="T6" fmla="*/ 97 w 150"/>
                  <a:gd name="T7" fmla="*/ 0 h 221"/>
                  <a:gd name="T8" fmla="*/ 99 w 150"/>
                  <a:gd name="T9" fmla="*/ 2 h 221"/>
                  <a:gd name="T10" fmla="*/ 99 w 150"/>
                  <a:gd name="T11" fmla="*/ 2 h 221"/>
                  <a:gd name="T12" fmla="*/ 99 w 150"/>
                  <a:gd name="T13" fmla="*/ 2 h 221"/>
                  <a:gd name="T14" fmla="*/ 101 w 150"/>
                  <a:gd name="T15" fmla="*/ 3 h 221"/>
                  <a:gd name="T16" fmla="*/ 122 w 150"/>
                  <a:gd name="T17" fmla="*/ 30 h 221"/>
                  <a:gd name="T18" fmla="*/ 138 w 150"/>
                  <a:gd name="T19" fmla="*/ 58 h 221"/>
                  <a:gd name="T20" fmla="*/ 147 w 150"/>
                  <a:gd name="T21" fmla="*/ 90 h 221"/>
                  <a:gd name="T22" fmla="*/ 150 w 150"/>
                  <a:gd name="T23" fmla="*/ 124 h 221"/>
                  <a:gd name="T24" fmla="*/ 150 w 150"/>
                  <a:gd name="T25" fmla="*/ 134 h 221"/>
                  <a:gd name="T26" fmla="*/ 150 w 150"/>
                  <a:gd name="T27" fmla="*/ 161 h 221"/>
                  <a:gd name="T28" fmla="*/ 149 w 150"/>
                  <a:gd name="T29" fmla="*/ 193 h 221"/>
                  <a:gd name="T30" fmla="*/ 149 w 150"/>
                  <a:gd name="T3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221">
                    <a:moveTo>
                      <a:pt x="149" y="221"/>
                    </a:moveTo>
                    <a:lnTo>
                      <a:pt x="0" y="214"/>
                    </a:lnTo>
                    <a:lnTo>
                      <a:pt x="0" y="125"/>
                    </a:lnTo>
                    <a:lnTo>
                      <a:pt x="97" y="0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99" y="2"/>
                    </a:lnTo>
                    <a:lnTo>
                      <a:pt x="101" y="3"/>
                    </a:lnTo>
                    <a:lnTo>
                      <a:pt x="122" y="30"/>
                    </a:lnTo>
                    <a:lnTo>
                      <a:pt x="138" y="58"/>
                    </a:lnTo>
                    <a:lnTo>
                      <a:pt x="147" y="90"/>
                    </a:lnTo>
                    <a:lnTo>
                      <a:pt x="150" y="124"/>
                    </a:lnTo>
                    <a:lnTo>
                      <a:pt x="150" y="134"/>
                    </a:lnTo>
                    <a:lnTo>
                      <a:pt x="150" y="161"/>
                    </a:lnTo>
                    <a:lnTo>
                      <a:pt x="149" y="193"/>
                    </a:lnTo>
                    <a:lnTo>
                      <a:pt x="149" y="221"/>
                    </a:lnTo>
                    <a:close/>
                  </a:path>
                </a:pathLst>
              </a:custGeom>
              <a:solidFill>
                <a:srgbClr val="4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1736" y="3080"/>
                <a:ext cx="74" cy="107"/>
              </a:xfrm>
              <a:custGeom>
                <a:avLst/>
                <a:gdLst>
                  <a:gd name="T0" fmla="*/ 145 w 147"/>
                  <a:gd name="T1" fmla="*/ 214 h 214"/>
                  <a:gd name="T2" fmla="*/ 0 w 147"/>
                  <a:gd name="T3" fmla="*/ 209 h 214"/>
                  <a:gd name="T4" fmla="*/ 0 w 147"/>
                  <a:gd name="T5" fmla="*/ 122 h 214"/>
                  <a:gd name="T6" fmla="*/ 95 w 147"/>
                  <a:gd name="T7" fmla="*/ 0 h 214"/>
                  <a:gd name="T8" fmla="*/ 95 w 147"/>
                  <a:gd name="T9" fmla="*/ 0 h 214"/>
                  <a:gd name="T10" fmla="*/ 97 w 147"/>
                  <a:gd name="T11" fmla="*/ 0 h 214"/>
                  <a:gd name="T12" fmla="*/ 97 w 147"/>
                  <a:gd name="T13" fmla="*/ 2 h 214"/>
                  <a:gd name="T14" fmla="*/ 99 w 147"/>
                  <a:gd name="T15" fmla="*/ 2 h 214"/>
                  <a:gd name="T16" fmla="*/ 120 w 147"/>
                  <a:gd name="T17" fmla="*/ 29 h 214"/>
                  <a:gd name="T18" fmla="*/ 134 w 147"/>
                  <a:gd name="T19" fmla="*/ 57 h 214"/>
                  <a:gd name="T20" fmla="*/ 143 w 147"/>
                  <a:gd name="T21" fmla="*/ 89 h 214"/>
                  <a:gd name="T22" fmla="*/ 147 w 147"/>
                  <a:gd name="T23" fmla="*/ 121 h 214"/>
                  <a:gd name="T24" fmla="*/ 147 w 147"/>
                  <a:gd name="T25" fmla="*/ 131 h 214"/>
                  <a:gd name="T26" fmla="*/ 147 w 147"/>
                  <a:gd name="T27" fmla="*/ 156 h 214"/>
                  <a:gd name="T28" fmla="*/ 145 w 147"/>
                  <a:gd name="T29" fmla="*/ 188 h 214"/>
                  <a:gd name="T30" fmla="*/ 145 w 147"/>
                  <a:gd name="T3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7" h="214">
                    <a:moveTo>
                      <a:pt x="145" y="214"/>
                    </a:moveTo>
                    <a:lnTo>
                      <a:pt x="0" y="209"/>
                    </a:lnTo>
                    <a:lnTo>
                      <a:pt x="0" y="122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120" y="29"/>
                    </a:lnTo>
                    <a:lnTo>
                      <a:pt x="134" y="57"/>
                    </a:lnTo>
                    <a:lnTo>
                      <a:pt x="143" y="89"/>
                    </a:lnTo>
                    <a:lnTo>
                      <a:pt x="147" y="121"/>
                    </a:lnTo>
                    <a:lnTo>
                      <a:pt x="147" y="131"/>
                    </a:lnTo>
                    <a:lnTo>
                      <a:pt x="147" y="156"/>
                    </a:lnTo>
                    <a:lnTo>
                      <a:pt x="145" y="188"/>
                    </a:lnTo>
                    <a:lnTo>
                      <a:pt x="145" y="214"/>
                    </a:lnTo>
                    <a:close/>
                  </a:path>
                </a:pathLst>
              </a:custGeom>
              <a:solidFill>
                <a:srgbClr val="5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1737" y="3081"/>
                <a:ext cx="72" cy="105"/>
              </a:xfrm>
              <a:custGeom>
                <a:avLst/>
                <a:gdLst>
                  <a:gd name="T0" fmla="*/ 141 w 143"/>
                  <a:gd name="T1" fmla="*/ 211 h 211"/>
                  <a:gd name="T2" fmla="*/ 0 w 143"/>
                  <a:gd name="T3" fmla="*/ 203 h 211"/>
                  <a:gd name="T4" fmla="*/ 0 w 143"/>
                  <a:gd name="T5" fmla="*/ 120 h 211"/>
                  <a:gd name="T6" fmla="*/ 92 w 143"/>
                  <a:gd name="T7" fmla="*/ 0 h 211"/>
                  <a:gd name="T8" fmla="*/ 93 w 143"/>
                  <a:gd name="T9" fmla="*/ 2 h 211"/>
                  <a:gd name="T10" fmla="*/ 93 w 143"/>
                  <a:gd name="T11" fmla="*/ 2 h 211"/>
                  <a:gd name="T12" fmla="*/ 95 w 143"/>
                  <a:gd name="T13" fmla="*/ 2 h 211"/>
                  <a:gd name="T14" fmla="*/ 95 w 143"/>
                  <a:gd name="T15" fmla="*/ 4 h 211"/>
                  <a:gd name="T16" fmla="*/ 116 w 143"/>
                  <a:gd name="T17" fmla="*/ 28 h 211"/>
                  <a:gd name="T18" fmla="*/ 130 w 143"/>
                  <a:gd name="T19" fmla="*/ 55 h 211"/>
                  <a:gd name="T20" fmla="*/ 139 w 143"/>
                  <a:gd name="T21" fmla="*/ 87 h 211"/>
                  <a:gd name="T22" fmla="*/ 143 w 143"/>
                  <a:gd name="T23" fmla="*/ 119 h 211"/>
                  <a:gd name="T24" fmla="*/ 143 w 143"/>
                  <a:gd name="T25" fmla="*/ 129 h 211"/>
                  <a:gd name="T26" fmla="*/ 143 w 143"/>
                  <a:gd name="T27" fmla="*/ 154 h 211"/>
                  <a:gd name="T28" fmla="*/ 141 w 143"/>
                  <a:gd name="T29" fmla="*/ 184 h 211"/>
                  <a:gd name="T30" fmla="*/ 141 w 143"/>
                  <a:gd name="T31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211">
                    <a:moveTo>
                      <a:pt x="141" y="211"/>
                    </a:moveTo>
                    <a:lnTo>
                      <a:pt x="0" y="203"/>
                    </a:lnTo>
                    <a:lnTo>
                      <a:pt x="0" y="120"/>
                    </a:lnTo>
                    <a:lnTo>
                      <a:pt x="92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4"/>
                    </a:lnTo>
                    <a:lnTo>
                      <a:pt x="116" y="28"/>
                    </a:lnTo>
                    <a:lnTo>
                      <a:pt x="130" y="55"/>
                    </a:lnTo>
                    <a:lnTo>
                      <a:pt x="139" y="87"/>
                    </a:lnTo>
                    <a:lnTo>
                      <a:pt x="143" y="119"/>
                    </a:lnTo>
                    <a:lnTo>
                      <a:pt x="143" y="129"/>
                    </a:lnTo>
                    <a:lnTo>
                      <a:pt x="143" y="154"/>
                    </a:lnTo>
                    <a:lnTo>
                      <a:pt x="141" y="184"/>
                    </a:lnTo>
                    <a:lnTo>
                      <a:pt x="141" y="211"/>
                    </a:lnTo>
                    <a:close/>
                  </a:path>
                </a:pathLst>
              </a:custGeom>
              <a:solidFill>
                <a:srgbClr val="5E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41"/>
              <p:cNvSpPr>
                <a:spLocks/>
              </p:cNvSpPr>
              <p:nvPr/>
            </p:nvSpPr>
            <p:spPr bwMode="auto">
              <a:xfrm>
                <a:off x="1738" y="3083"/>
                <a:ext cx="70" cy="102"/>
              </a:xfrm>
              <a:custGeom>
                <a:avLst/>
                <a:gdLst>
                  <a:gd name="T0" fmla="*/ 138 w 140"/>
                  <a:gd name="T1" fmla="*/ 203 h 203"/>
                  <a:gd name="T2" fmla="*/ 0 w 140"/>
                  <a:gd name="T3" fmla="*/ 198 h 203"/>
                  <a:gd name="T4" fmla="*/ 0 w 140"/>
                  <a:gd name="T5" fmla="*/ 116 h 203"/>
                  <a:gd name="T6" fmla="*/ 91 w 140"/>
                  <a:gd name="T7" fmla="*/ 0 h 203"/>
                  <a:gd name="T8" fmla="*/ 92 w 140"/>
                  <a:gd name="T9" fmla="*/ 0 h 203"/>
                  <a:gd name="T10" fmla="*/ 92 w 140"/>
                  <a:gd name="T11" fmla="*/ 0 h 203"/>
                  <a:gd name="T12" fmla="*/ 92 w 140"/>
                  <a:gd name="T13" fmla="*/ 1 h 203"/>
                  <a:gd name="T14" fmla="*/ 94 w 140"/>
                  <a:gd name="T15" fmla="*/ 1 h 203"/>
                  <a:gd name="T16" fmla="*/ 114 w 140"/>
                  <a:gd name="T17" fmla="*/ 26 h 203"/>
                  <a:gd name="T18" fmla="*/ 128 w 140"/>
                  <a:gd name="T19" fmla="*/ 53 h 203"/>
                  <a:gd name="T20" fmla="*/ 137 w 140"/>
                  <a:gd name="T21" fmla="*/ 83 h 203"/>
                  <a:gd name="T22" fmla="*/ 140 w 140"/>
                  <a:gd name="T23" fmla="*/ 115 h 203"/>
                  <a:gd name="T24" fmla="*/ 140 w 140"/>
                  <a:gd name="T25" fmla="*/ 125 h 203"/>
                  <a:gd name="T26" fmla="*/ 140 w 140"/>
                  <a:gd name="T27" fmla="*/ 148 h 203"/>
                  <a:gd name="T28" fmla="*/ 138 w 140"/>
                  <a:gd name="T29" fmla="*/ 176 h 203"/>
                  <a:gd name="T30" fmla="*/ 138 w 140"/>
                  <a:gd name="T31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0" h="203">
                    <a:moveTo>
                      <a:pt x="138" y="203"/>
                    </a:moveTo>
                    <a:lnTo>
                      <a:pt x="0" y="198"/>
                    </a:lnTo>
                    <a:lnTo>
                      <a:pt x="0" y="116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114" y="26"/>
                    </a:lnTo>
                    <a:lnTo>
                      <a:pt x="128" y="53"/>
                    </a:lnTo>
                    <a:lnTo>
                      <a:pt x="137" y="83"/>
                    </a:lnTo>
                    <a:lnTo>
                      <a:pt x="140" y="115"/>
                    </a:lnTo>
                    <a:lnTo>
                      <a:pt x="140" y="125"/>
                    </a:lnTo>
                    <a:lnTo>
                      <a:pt x="140" y="148"/>
                    </a:lnTo>
                    <a:lnTo>
                      <a:pt x="138" y="176"/>
                    </a:lnTo>
                    <a:lnTo>
                      <a:pt x="138" y="203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2"/>
              <p:cNvSpPr>
                <a:spLocks/>
              </p:cNvSpPr>
              <p:nvPr/>
            </p:nvSpPr>
            <p:spPr bwMode="auto">
              <a:xfrm>
                <a:off x="1739" y="3084"/>
                <a:ext cx="68" cy="100"/>
              </a:xfrm>
              <a:custGeom>
                <a:avLst/>
                <a:gdLst>
                  <a:gd name="T0" fmla="*/ 135 w 136"/>
                  <a:gd name="T1" fmla="*/ 200 h 200"/>
                  <a:gd name="T2" fmla="*/ 0 w 136"/>
                  <a:gd name="T3" fmla="*/ 195 h 200"/>
                  <a:gd name="T4" fmla="*/ 0 w 136"/>
                  <a:gd name="T5" fmla="*/ 114 h 200"/>
                  <a:gd name="T6" fmla="*/ 89 w 136"/>
                  <a:gd name="T7" fmla="*/ 0 h 200"/>
                  <a:gd name="T8" fmla="*/ 89 w 136"/>
                  <a:gd name="T9" fmla="*/ 2 h 200"/>
                  <a:gd name="T10" fmla="*/ 90 w 136"/>
                  <a:gd name="T11" fmla="*/ 2 h 200"/>
                  <a:gd name="T12" fmla="*/ 90 w 136"/>
                  <a:gd name="T13" fmla="*/ 2 h 200"/>
                  <a:gd name="T14" fmla="*/ 90 w 136"/>
                  <a:gd name="T15" fmla="*/ 4 h 200"/>
                  <a:gd name="T16" fmla="*/ 110 w 136"/>
                  <a:gd name="T17" fmla="*/ 27 h 200"/>
                  <a:gd name="T18" fmla="*/ 124 w 136"/>
                  <a:gd name="T19" fmla="*/ 54 h 200"/>
                  <a:gd name="T20" fmla="*/ 133 w 136"/>
                  <a:gd name="T21" fmla="*/ 82 h 200"/>
                  <a:gd name="T22" fmla="*/ 136 w 136"/>
                  <a:gd name="T23" fmla="*/ 114 h 200"/>
                  <a:gd name="T24" fmla="*/ 136 w 136"/>
                  <a:gd name="T25" fmla="*/ 122 h 200"/>
                  <a:gd name="T26" fmla="*/ 136 w 136"/>
                  <a:gd name="T27" fmla="*/ 145 h 200"/>
                  <a:gd name="T28" fmla="*/ 135 w 136"/>
                  <a:gd name="T29" fmla="*/ 175 h 200"/>
                  <a:gd name="T30" fmla="*/ 135 w 136"/>
                  <a:gd name="T3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200">
                    <a:moveTo>
                      <a:pt x="135" y="200"/>
                    </a:moveTo>
                    <a:lnTo>
                      <a:pt x="0" y="195"/>
                    </a:lnTo>
                    <a:lnTo>
                      <a:pt x="0" y="114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4"/>
                    </a:lnTo>
                    <a:lnTo>
                      <a:pt x="110" y="27"/>
                    </a:lnTo>
                    <a:lnTo>
                      <a:pt x="124" y="54"/>
                    </a:lnTo>
                    <a:lnTo>
                      <a:pt x="133" y="82"/>
                    </a:lnTo>
                    <a:lnTo>
                      <a:pt x="136" y="114"/>
                    </a:lnTo>
                    <a:lnTo>
                      <a:pt x="136" y="122"/>
                    </a:lnTo>
                    <a:lnTo>
                      <a:pt x="136" y="145"/>
                    </a:lnTo>
                    <a:lnTo>
                      <a:pt x="135" y="175"/>
                    </a:lnTo>
                    <a:lnTo>
                      <a:pt x="135" y="200"/>
                    </a:lnTo>
                    <a:close/>
                  </a:path>
                </a:pathLst>
              </a:custGeom>
              <a:solidFill>
                <a:srgbClr val="6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1568" y="2866"/>
                <a:ext cx="13" cy="13"/>
              </a:xfrm>
              <a:custGeom>
                <a:avLst/>
                <a:gdLst>
                  <a:gd name="T0" fmla="*/ 0 w 25"/>
                  <a:gd name="T1" fmla="*/ 12 h 24"/>
                  <a:gd name="T2" fmla="*/ 2 w 25"/>
                  <a:gd name="T3" fmla="*/ 17 h 24"/>
                  <a:gd name="T4" fmla="*/ 4 w 25"/>
                  <a:gd name="T5" fmla="*/ 21 h 24"/>
                  <a:gd name="T6" fmla="*/ 7 w 25"/>
                  <a:gd name="T7" fmla="*/ 23 h 24"/>
                  <a:gd name="T8" fmla="*/ 12 w 25"/>
                  <a:gd name="T9" fmla="*/ 24 h 24"/>
                  <a:gd name="T10" fmla="*/ 18 w 25"/>
                  <a:gd name="T11" fmla="*/ 23 h 24"/>
                  <a:gd name="T12" fmla="*/ 21 w 25"/>
                  <a:gd name="T13" fmla="*/ 21 h 24"/>
                  <a:gd name="T14" fmla="*/ 23 w 25"/>
                  <a:gd name="T15" fmla="*/ 17 h 24"/>
                  <a:gd name="T16" fmla="*/ 25 w 25"/>
                  <a:gd name="T17" fmla="*/ 12 h 24"/>
                  <a:gd name="T18" fmla="*/ 23 w 25"/>
                  <a:gd name="T19" fmla="*/ 7 h 24"/>
                  <a:gd name="T20" fmla="*/ 21 w 25"/>
                  <a:gd name="T21" fmla="*/ 3 h 24"/>
                  <a:gd name="T22" fmla="*/ 18 w 25"/>
                  <a:gd name="T23" fmla="*/ 1 h 24"/>
                  <a:gd name="T24" fmla="*/ 12 w 25"/>
                  <a:gd name="T25" fmla="*/ 0 h 24"/>
                  <a:gd name="T26" fmla="*/ 7 w 25"/>
                  <a:gd name="T27" fmla="*/ 1 h 24"/>
                  <a:gd name="T28" fmla="*/ 4 w 25"/>
                  <a:gd name="T29" fmla="*/ 3 h 24"/>
                  <a:gd name="T30" fmla="*/ 2 w 25"/>
                  <a:gd name="T31" fmla="*/ 7 h 24"/>
                  <a:gd name="T32" fmla="*/ 0 w 25"/>
                  <a:gd name="T33" fmla="*/ 12 h 24"/>
                  <a:gd name="T34" fmla="*/ 0 w 25"/>
                  <a:gd name="T3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24">
                    <a:moveTo>
                      <a:pt x="0" y="12"/>
                    </a:moveTo>
                    <a:lnTo>
                      <a:pt x="2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2" y="24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3" y="17"/>
                    </a:lnTo>
                    <a:lnTo>
                      <a:pt x="25" y="12"/>
                    </a:lnTo>
                    <a:lnTo>
                      <a:pt x="23" y="7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1670" y="2866"/>
                <a:ext cx="12" cy="13"/>
              </a:xfrm>
              <a:custGeom>
                <a:avLst/>
                <a:gdLst>
                  <a:gd name="T0" fmla="*/ 0 w 23"/>
                  <a:gd name="T1" fmla="*/ 12 h 24"/>
                  <a:gd name="T2" fmla="*/ 2 w 23"/>
                  <a:gd name="T3" fmla="*/ 17 h 24"/>
                  <a:gd name="T4" fmla="*/ 4 w 23"/>
                  <a:gd name="T5" fmla="*/ 21 h 24"/>
                  <a:gd name="T6" fmla="*/ 7 w 23"/>
                  <a:gd name="T7" fmla="*/ 23 h 24"/>
                  <a:gd name="T8" fmla="*/ 11 w 23"/>
                  <a:gd name="T9" fmla="*/ 24 h 24"/>
                  <a:gd name="T10" fmla="*/ 16 w 23"/>
                  <a:gd name="T11" fmla="*/ 23 h 24"/>
                  <a:gd name="T12" fmla="*/ 20 w 23"/>
                  <a:gd name="T13" fmla="*/ 21 h 24"/>
                  <a:gd name="T14" fmla="*/ 21 w 23"/>
                  <a:gd name="T15" fmla="*/ 17 h 24"/>
                  <a:gd name="T16" fmla="*/ 23 w 23"/>
                  <a:gd name="T17" fmla="*/ 12 h 24"/>
                  <a:gd name="T18" fmla="*/ 21 w 23"/>
                  <a:gd name="T19" fmla="*/ 7 h 24"/>
                  <a:gd name="T20" fmla="*/ 20 w 23"/>
                  <a:gd name="T21" fmla="*/ 3 h 24"/>
                  <a:gd name="T22" fmla="*/ 16 w 23"/>
                  <a:gd name="T23" fmla="*/ 1 h 24"/>
                  <a:gd name="T24" fmla="*/ 11 w 23"/>
                  <a:gd name="T25" fmla="*/ 0 h 24"/>
                  <a:gd name="T26" fmla="*/ 7 w 23"/>
                  <a:gd name="T27" fmla="*/ 1 h 24"/>
                  <a:gd name="T28" fmla="*/ 4 w 23"/>
                  <a:gd name="T29" fmla="*/ 3 h 24"/>
                  <a:gd name="T30" fmla="*/ 2 w 23"/>
                  <a:gd name="T31" fmla="*/ 7 h 24"/>
                  <a:gd name="T32" fmla="*/ 0 w 23"/>
                  <a:gd name="T33" fmla="*/ 12 h 24"/>
                  <a:gd name="T34" fmla="*/ 0 w 23"/>
                  <a:gd name="T3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4">
                    <a:moveTo>
                      <a:pt x="0" y="12"/>
                    </a:moveTo>
                    <a:lnTo>
                      <a:pt x="2" y="17"/>
                    </a:lnTo>
                    <a:lnTo>
                      <a:pt x="4" y="21"/>
                    </a:lnTo>
                    <a:lnTo>
                      <a:pt x="7" y="23"/>
                    </a:lnTo>
                    <a:lnTo>
                      <a:pt x="11" y="24"/>
                    </a:lnTo>
                    <a:lnTo>
                      <a:pt x="16" y="23"/>
                    </a:lnTo>
                    <a:lnTo>
                      <a:pt x="20" y="21"/>
                    </a:lnTo>
                    <a:lnTo>
                      <a:pt x="21" y="17"/>
                    </a:lnTo>
                    <a:lnTo>
                      <a:pt x="23" y="12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1637" y="2796"/>
                <a:ext cx="73" cy="95"/>
              </a:xfrm>
              <a:custGeom>
                <a:avLst/>
                <a:gdLst>
                  <a:gd name="T0" fmla="*/ 0 w 147"/>
                  <a:gd name="T1" fmla="*/ 191 h 191"/>
                  <a:gd name="T2" fmla="*/ 0 w 147"/>
                  <a:gd name="T3" fmla="*/ 186 h 191"/>
                  <a:gd name="T4" fmla="*/ 4 w 147"/>
                  <a:gd name="T5" fmla="*/ 173 h 191"/>
                  <a:gd name="T6" fmla="*/ 7 w 147"/>
                  <a:gd name="T7" fmla="*/ 156 h 191"/>
                  <a:gd name="T8" fmla="*/ 12 w 147"/>
                  <a:gd name="T9" fmla="*/ 133 h 191"/>
                  <a:gd name="T10" fmla="*/ 21 w 147"/>
                  <a:gd name="T11" fmla="*/ 108 h 191"/>
                  <a:gd name="T12" fmla="*/ 32 w 147"/>
                  <a:gd name="T13" fmla="*/ 83 h 191"/>
                  <a:gd name="T14" fmla="*/ 44 w 147"/>
                  <a:gd name="T15" fmla="*/ 58 h 191"/>
                  <a:gd name="T16" fmla="*/ 60 w 147"/>
                  <a:gd name="T17" fmla="*/ 37 h 191"/>
                  <a:gd name="T18" fmla="*/ 78 w 147"/>
                  <a:gd name="T19" fmla="*/ 21 h 191"/>
                  <a:gd name="T20" fmla="*/ 96 w 147"/>
                  <a:gd name="T21" fmla="*/ 11 h 191"/>
                  <a:gd name="T22" fmla="*/ 111 w 147"/>
                  <a:gd name="T23" fmla="*/ 4 h 191"/>
                  <a:gd name="T24" fmla="*/ 126 w 147"/>
                  <a:gd name="T25" fmla="*/ 0 h 191"/>
                  <a:gd name="T26" fmla="*/ 136 w 147"/>
                  <a:gd name="T27" fmla="*/ 0 h 191"/>
                  <a:gd name="T28" fmla="*/ 143 w 147"/>
                  <a:gd name="T29" fmla="*/ 0 h 191"/>
                  <a:gd name="T30" fmla="*/ 147 w 147"/>
                  <a:gd name="T31" fmla="*/ 2 h 191"/>
                  <a:gd name="T32" fmla="*/ 143 w 147"/>
                  <a:gd name="T33" fmla="*/ 2 h 191"/>
                  <a:gd name="T34" fmla="*/ 136 w 147"/>
                  <a:gd name="T35" fmla="*/ 2 h 191"/>
                  <a:gd name="T36" fmla="*/ 127 w 147"/>
                  <a:gd name="T37" fmla="*/ 4 h 191"/>
                  <a:gd name="T38" fmla="*/ 115 w 147"/>
                  <a:gd name="T39" fmla="*/ 7 h 191"/>
                  <a:gd name="T40" fmla="*/ 103 w 147"/>
                  <a:gd name="T41" fmla="*/ 12 h 191"/>
                  <a:gd name="T42" fmla="*/ 90 w 147"/>
                  <a:gd name="T43" fmla="*/ 21 h 191"/>
                  <a:gd name="T44" fmla="*/ 76 w 147"/>
                  <a:gd name="T45" fmla="*/ 32 h 191"/>
                  <a:gd name="T46" fmla="*/ 64 w 147"/>
                  <a:gd name="T47" fmla="*/ 50 h 191"/>
                  <a:gd name="T48" fmla="*/ 51 w 147"/>
                  <a:gd name="T49" fmla="*/ 71 h 191"/>
                  <a:gd name="T50" fmla="*/ 30 w 147"/>
                  <a:gd name="T51" fmla="*/ 117 h 191"/>
                  <a:gd name="T52" fmla="*/ 16 w 147"/>
                  <a:gd name="T53" fmla="*/ 156 h 191"/>
                  <a:gd name="T54" fmla="*/ 7 w 147"/>
                  <a:gd name="T55" fmla="*/ 182 h 191"/>
                  <a:gd name="T56" fmla="*/ 0 w 147"/>
                  <a:gd name="T5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7" h="191">
                    <a:moveTo>
                      <a:pt x="0" y="191"/>
                    </a:moveTo>
                    <a:lnTo>
                      <a:pt x="0" y="186"/>
                    </a:lnTo>
                    <a:lnTo>
                      <a:pt x="4" y="173"/>
                    </a:lnTo>
                    <a:lnTo>
                      <a:pt x="7" y="156"/>
                    </a:lnTo>
                    <a:lnTo>
                      <a:pt x="12" y="133"/>
                    </a:lnTo>
                    <a:lnTo>
                      <a:pt x="21" y="108"/>
                    </a:lnTo>
                    <a:lnTo>
                      <a:pt x="32" y="83"/>
                    </a:lnTo>
                    <a:lnTo>
                      <a:pt x="44" y="58"/>
                    </a:lnTo>
                    <a:lnTo>
                      <a:pt x="60" y="37"/>
                    </a:lnTo>
                    <a:lnTo>
                      <a:pt x="78" y="21"/>
                    </a:lnTo>
                    <a:lnTo>
                      <a:pt x="96" y="11"/>
                    </a:lnTo>
                    <a:lnTo>
                      <a:pt x="111" y="4"/>
                    </a:lnTo>
                    <a:lnTo>
                      <a:pt x="126" y="0"/>
                    </a:lnTo>
                    <a:lnTo>
                      <a:pt x="136" y="0"/>
                    </a:lnTo>
                    <a:lnTo>
                      <a:pt x="143" y="0"/>
                    </a:lnTo>
                    <a:lnTo>
                      <a:pt x="147" y="2"/>
                    </a:lnTo>
                    <a:lnTo>
                      <a:pt x="143" y="2"/>
                    </a:lnTo>
                    <a:lnTo>
                      <a:pt x="136" y="2"/>
                    </a:lnTo>
                    <a:lnTo>
                      <a:pt x="127" y="4"/>
                    </a:lnTo>
                    <a:lnTo>
                      <a:pt x="115" y="7"/>
                    </a:lnTo>
                    <a:lnTo>
                      <a:pt x="103" y="12"/>
                    </a:lnTo>
                    <a:lnTo>
                      <a:pt x="90" y="21"/>
                    </a:lnTo>
                    <a:lnTo>
                      <a:pt x="76" y="32"/>
                    </a:lnTo>
                    <a:lnTo>
                      <a:pt x="64" y="50"/>
                    </a:lnTo>
                    <a:lnTo>
                      <a:pt x="51" y="71"/>
                    </a:lnTo>
                    <a:lnTo>
                      <a:pt x="30" y="117"/>
                    </a:lnTo>
                    <a:lnTo>
                      <a:pt x="16" y="156"/>
                    </a:lnTo>
                    <a:lnTo>
                      <a:pt x="7" y="182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C69B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1629" y="3079"/>
                <a:ext cx="27" cy="74"/>
              </a:xfrm>
              <a:custGeom>
                <a:avLst/>
                <a:gdLst>
                  <a:gd name="T0" fmla="*/ 53 w 53"/>
                  <a:gd name="T1" fmla="*/ 0 h 146"/>
                  <a:gd name="T2" fmla="*/ 48 w 53"/>
                  <a:gd name="T3" fmla="*/ 3 h 146"/>
                  <a:gd name="T4" fmla="*/ 37 w 53"/>
                  <a:gd name="T5" fmla="*/ 16 h 146"/>
                  <a:gd name="T6" fmla="*/ 23 w 53"/>
                  <a:gd name="T7" fmla="*/ 39 h 146"/>
                  <a:gd name="T8" fmla="*/ 11 w 53"/>
                  <a:gd name="T9" fmla="*/ 70 h 146"/>
                  <a:gd name="T10" fmla="*/ 3 w 53"/>
                  <a:gd name="T11" fmla="*/ 106 h 146"/>
                  <a:gd name="T12" fmla="*/ 0 w 53"/>
                  <a:gd name="T13" fmla="*/ 134 h 146"/>
                  <a:gd name="T14" fmla="*/ 0 w 53"/>
                  <a:gd name="T15" fmla="*/ 146 h 146"/>
                  <a:gd name="T16" fmla="*/ 3 w 53"/>
                  <a:gd name="T17" fmla="*/ 141 h 146"/>
                  <a:gd name="T18" fmla="*/ 7 w 53"/>
                  <a:gd name="T19" fmla="*/ 120 h 146"/>
                  <a:gd name="T20" fmla="*/ 14 w 53"/>
                  <a:gd name="T21" fmla="*/ 92 h 146"/>
                  <a:gd name="T22" fmla="*/ 23 w 53"/>
                  <a:gd name="T23" fmla="*/ 65 h 146"/>
                  <a:gd name="T24" fmla="*/ 34 w 53"/>
                  <a:gd name="T25" fmla="*/ 44 h 146"/>
                  <a:gd name="T26" fmla="*/ 44 w 53"/>
                  <a:gd name="T27" fmla="*/ 28 h 146"/>
                  <a:gd name="T28" fmla="*/ 49 w 53"/>
                  <a:gd name="T29" fmla="*/ 14 h 146"/>
                  <a:gd name="T30" fmla="*/ 53 w 53"/>
                  <a:gd name="T31" fmla="*/ 3 h 146"/>
                  <a:gd name="T32" fmla="*/ 53 w 53"/>
                  <a:gd name="T3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146">
                    <a:moveTo>
                      <a:pt x="53" y="0"/>
                    </a:moveTo>
                    <a:lnTo>
                      <a:pt x="48" y="3"/>
                    </a:lnTo>
                    <a:lnTo>
                      <a:pt x="37" y="16"/>
                    </a:lnTo>
                    <a:lnTo>
                      <a:pt x="23" y="39"/>
                    </a:lnTo>
                    <a:lnTo>
                      <a:pt x="11" y="70"/>
                    </a:lnTo>
                    <a:lnTo>
                      <a:pt x="3" y="106"/>
                    </a:lnTo>
                    <a:lnTo>
                      <a:pt x="0" y="134"/>
                    </a:lnTo>
                    <a:lnTo>
                      <a:pt x="0" y="146"/>
                    </a:lnTo>
                    <a:lnTo>
                      <a:pt x="3" y="141"/>
                    </a:lnTo>
                    <a:lnTo>
                      <a:pt x="7" y="120"/>
                    </a:lnTo>
                    <a:lnTo>
                      <a:pt x="14" y="92"/>
                    </a:lnTo>
                    <a:lnTo>
                      <a:pt x="23" y="65"/>
                    </a:lnTo>
                    <a:lnTo>
                      <a:pt x="34" y="44"/>
                    </a:lnTo>
                    <a:lnTo>
                      <a:pt x="44" y="28"/>
                    </a:lnTo>
                    <a:lnTo>
                      <a:pt x="49" y="14"/>
                    </a:lnTo>
                    <a:lnTo>
                      <a:pt x="53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C64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1737" y="3083"/>
                <a:ext cx="48" cy="60"/>
              </a:xfrm>
              <a:custGeom>
                <a:avLst/>
                <a:gdLst>
                  <a:gd name="T0" fmla="*/ 92 w 95"/>
                  <a:gd name="T1" fmla="*/ 0 h 120"/>
                  <a:gd name="T2" fmla="*/ 88 w 95"/>
                  <a:gd name="T3" fmla="*/ 5 h 120"/>
                  <a:gd name="T4" fmla="*/ 76 w 95"/>
                  <a:gd name="T5" fmla="*/ 19 h 120"/>
                  <a:gd name="T6" fmla="*/ 60 w 95"/>
                  <a:gd name="T7" fmla="*/ 39 h 120"/>
                  <a:gd name="T8" fmla="*/ 42 w 95"/>
                  <a:gd name="T9" fmla="*/ 60 h 120"/>
                  <a:gd name="T10" fmla="*/ 24 w 95"/>
                  <a:gd name="T11" fmla="*/ 83 h 120"/>
                  <a:gd name="T12" fmla="*/ 10 w 95"/>
                  <a:gd name="T13" fmla="*/ 102 h 120"/>
                  <a:gd name="T14" fmla="*/ 1 w 95"/>
                  <a:gd name="T15" fmla="*/ 115 h 120"/>
                  <a:gd name="T16" fmla="*/ 0 w 95"/>
                  <a:gd name="T17" fmla="*/ 120 h 120"/>
                  <a:gd name="T18" fmla="*/ 7 w 95"/>
                  <a:gd name="T19" fmla="*/ 115 h 120"/>
                  <a:gd name="T20" fmla="*/ 21 w 95"/>
                  <a:gd name="T21" fmla="*/ 102 h 120"/>
                  <a:gd name="T22" fmla="*/ 35 w 95"/>
                  <a:gd name="T23" fmla="*/ 86 h 120"/>
                  <a:gd name="T24" fmla="*/ 53 w 95"/>
                  <a:gd name="T25" fmla="*/ 67 h 120"/>
                  <a:gd name="T26" fmla="*/ 69 w 95"/>
                  <a:gd name="T27" fmla="*/ 47 h 120"/>
                  <a:gd name="T28" fmla="*/ 83 w 95"/>
                  <a:gd name="T29" fmla="*/ 30 h 120"/>
                  <a:gd name="T30" fmla="*/ 92 w 95"/>
                  <a:gd name="T31" fmla="*/ 17 h 120"/>
                  <a:gd name="T32" fmla="*/ 95 w 95"/>
                  <a:gd name="T33" fmla="*/ 10 h 120"/>
                  <a:gd name="T34" fmla="*/ 93 w 95"/>
                  <a:gd name="T35" fmla="*/ 7 h 120"/>
                  <a:gd name="T36" fmla="*/ 93 w 95"/>
                  <a:gd name="T37" fmla="*/ 3 h 120"/>
                  <a:gd name="T38" fmla="*/ 92 w 95"/>
                  <a:gd name="T39" fmla="*/ 1 h 120"/>
                  <a:gd name="T40" fmla="*/ 92 w 95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120">
                    <a:moveTo>
                      <a:pt x="92" y="0"/>
                    </a:moveTo>
                    <a:lnTo>
                      <a:pt x="88" y="5"/>
                    </a:lnTo>
                    <a:lnTo>
                      <a:pt x="76" y="19"/>
                    </a:lnTo>
                    <a:lnTo>
                      <a:pt x="60" y="39"/>
                    </a:lnTo>
                    <a:lnTo>
                      <a:pt x="42" y="60"/>
                    </a:lnTo>
                    <a:lnTo>
                      <a:pt x="24" y="83"/>
                    </a:lnTo>
                    <a:lnTo>
                      <a:pt x="10" y="102"/>
                    </a:lnTo>
                    <a:lnTo>
                      <a:pt x="1" y="115"/>
                    </a:lnTo>
                    <a:lnTo>
                      <a:pt x="0" y="120"/>
                    </a:lnTo>
                    <a:lnTo>
                      <a:pt x="7" y="115"/>
                    </a:lnTo>
                    <a:lnTo>
                      <a:pt x="21" y="102"/>
                    </a:lnTo>
                    <a:lnTo>
                      <a:pt x="35" y="86"/>
                    </a:lnTo>
                    <a:lnTo>
                      <a:pt x="53" y="67"/>
                    </a:lnTo>
                    <a:lnTo>
                      <a:pt x="69" y="47"/>
                    </a:lnTo>
                    <a:lnTo>
                      <a:pt x="83" y="30"/>
                    </a:lnTo>
                    <a:lnTo>
                      <a:pt x="92" y="17"/>
                    </a:lnTo>
                    <a:lnTo>
                      <a:pt x="95" y="10"/>
                    </a:lnTo>
                    <a:lnTo>
                      <a:pt x="93" y="7"/>
                    </a:lnTo>
                    <a:lnTo>
                      <a:pt x="93" y="3"/>
                    </a:lnTo>
                    <a:lnTo>
                      <a:pt x="92" y="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C64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1254" y="2615"/>
                <a:ext cx="230" cy="465"/>
              </a:xfrm>
              <a:custGeom>
                <a:avLst/>
                <a:gdLst>
                  <a:gd name="T0" fmla="*/ 249 w 459"/>
                  <a:gd name="T1" fmla="*/ 536 h 930"/>
                  <a:gd name="T2" fmla="*/ 249 w 459"/>
                  <a:gd name="T3" fmla="*/ 531 h 930"/>
                  <a:gd name="T4" fmla="*/ 260 w 459"/>
                  <a:gd name="T5" fmla="*/ 529 h 930"/>
                  <a:gd name="T6" fmla="*/ 270 w 459"/>
                  <a:gd name="T7" fmla="*/ 526 h 930"/>
                  <a:gd name="T8" fmla="*/ 281 w 459"/>
                  <a:gd name="T9" fmla="*/ 522 h 930"/>
                  <a:gd name="T10" fmla="*/ 291 w 459"/>
                  <a:gd name="T11" fmla="*/ 517 h 930"/>
                  <a:gd name="T12" fmla="*/ 300 w 459"/>
                  <a:gd name="T13" fmla="*/ 511 h 930"/>
                  <a:gd name="T14" fmla="*/ 309 w 459"/>
                  <a:gd name="T15" fmla="*/ 504 h 930"/>
                  <a:gd name="T16" fmla="*/ 318 w 459"/>
                  <a:gd name="T17" fmla="*/ 497 h 930"/>
                  <a:gd name="T18" fmla="*/ 325 w 459"/>
                  <a:gd name="T19" fmla="*/ 490 h 930"/>
                  <a:gd name="T20" fmla="*/ 343 w 459"/>
                  <a:gd name="T21" fmla="*/ 469 h 930"/>
                  <a:gd name="T22" fmla="*/ 357 w 459"/>
                  <a:gd name="T23" fmla="*/ 444 h 930"/>
                  <a:gd name="T24" fmla="*/ 364 w 459"/>
                  <a:gd name="T25" fmla="*/ 418 h 930"/>
                  <a:gd name="T26" fmla="*/ 367 w 459"/>
                  <a:gd name="T27" fmla="*/ 391 h 930"/>
                  <a:gd name="T28" fmla="*/ 371 w 459"/>
                  <a:gd name="T29" fmla="*/ 45 h 930"/>
                  <a:gd name="T30" fmla="*/ 305 w 459"/>
                  <a:gd name="T31" fmla="*/ 50 h 930"/>
                  <a:gd name="T32" fmla="*/ 309 w 459"/>
                  <a:gd name="T33" fmla="*/ 0 h 930"/>
                  <a:gd name="T34" fmla="*/ 76 w 459"/>
                  <a:gd name="T35" fmla="*/ 76 h 930"/>
                  <a:gd name="T36" fmla="*/ 86 w 459"/>
                  <a:gd name="T37" fmla="*/ 391 h 930"/>
                  <a:gd name="T38" fmla="*/ 88 w 459"/>
                  <a:gd name="T39" fmla="*/ 418 h 930"/>
                  <a:gd name="T40" fmla="*/ 97 w 459"/>
                  <a:gd name="T41" fmla="*/ 444 h 930"/>
                  <a:gd name="T42" fmla="*/ 109 w 459"/>
                  <a:gd name="T43" fmla="*/ 469 h 930"/>
                  <a:gd name="T44" fmla="*/ 127 w 459"/>
                  <a:gd name="T45" fmla="*/ 490 h 930"/>
                  <a:gd name="T46" fmla="*/ 136 w 459"/>
                  <a:gd name="T47" fmla="*/ 497 h 930"/>
                  <a:gd name="T48" fmla="*/ 145 w 459"/>
                  <a:gd name="T49" fmla="*/ 504 h 930"/>
                  <a:gd name="T50" fmla="*/ 153 w 459"/>
                  <a:gd name="T51" fmla="*/ 511 h 930"/>
                  <a:gd name="T52" fmla="*/ 164 w 459"/>
                  <a:gd name="T53" fmla="*/ 517 h 930"/>
                  <a:gd name="T54" fmla="*/ 173 w 459"/>
                  <a:gd name="T55" fmla="*/ 522 h 930"/>
                  <a:gd name="T56" fmla="*/ 183 w 459"/>
                  <a:gd name="T57" fmla="*/ 526 h 930"/>
                  <a:gd name="T58" fmla="*/ 194 w 459"/>
                  <a:gd name="T59" fmla="*/ 529 h 930"/>
                  <a:gd name="T60" fmla="*/ 205 w 459"/>
                  <a:gd name="T61" fmla="*/ 531 h 930"/>
                  <a:gd name="T62" fmla="*/ 205 w 459"/>
                  <a:gd name="T63" fmla="*/ 536 h 930"/>
                  <a:gd name="T64" fmla="*/ 162 w 459"/>
                  <a:gd name="T65" fmla="*/ 545 h 930"/>
                  <a:gd name="T66" fmla="*/ 123 w 459"/>
                  <a:gd name="T67" fmla="*/ 561 h 930"/>
                  <a:gd name="T68" fmla="*/ 90 w 459"/>
                  <a:gd name="T69" fmla="*/ 584 h 930"/>
                  <a:gd name="T70" fmla="*/ 60 w 459"/>
                  <a:gd name="T71" fmla="*/ 610 h 930"/>
                  <a:gd name="T72" fmla="*/ 35 w 459"/>
                  <a:gd name="T73" fmla="*/ 644 h 930"/>
                  <a:gd name="T74" fmla="*/ 16 w 459"/>
                  <a:gd name="T75" fmla="*/ 681 h 930"/>
                  <a:gd name="T76" fmla="*/ 3 w 459"/>
                  <a:gd name="T77" fmla="*/ 722 h 930"/>
                  <a:gd name="T78" fmla="*/ 0 w 459"/>
                  <a:gd name="T79" fmla="*/ 766 h 930"/>
                  <a:gd name="T80" fmla="*/ 0 w 459"/>
                  <a:gd name="T81" fmla="*/ 911 h 930"/>
                  <a:gd name="T82" fmla="*/ 459 w 459"/>
                  <a:gd name="T83" fmla="*/ 930 h 930"/>
                  <a:gd name="T84" fmla="*/ 459 w 459"/>
                  <a:gd name="T85" fmla="*/ 766 h 930"/>
                  <a:gd name="T86" fmla="*/ 457 w 459"/>
                  <a:gd name="T87" fmla="*/ 743 h 930"/>
                  <a:gd name="T88" fmla="*/ 454 w 459"/>
                  <a:gd name="T89" fmla="*/ 720 h 930"/>
                  <a:gd name="T90" fmla="*/ 449 w 459"/>
                  <a:gd name="T91" fmla="*/ 699 h 930"/>
                  <a:gd name="T92" fmla="*/ 442 w 459"/>
                  <a:gd name="T93" fmla="*/ 678 h 930"/>
                  <a:gd name="T94" fmla="*/ 433 w 459"/>
                  <a:gd name="T95" fmla="*/ 656 h 930"/>
                  <a:gd name="T96" fmla="*/ 420 w 459"/>
                  <a:gd name="T97" fmla="*/ 639 h 930"/>
                  <a:gd name="T98" fmla="*/ 408 w 459"/>
                  <a:gd name="T99" fmla="*/ 619 h 930"/>
                  <a:gd name="T100" fmla="*/ 392 w 459"/>
                  <a:gd name="T101" fmla="*/ 603 h 930"/>
                  <a:gd name="T102" fmla="*/ 376 w 459"/>
                  <a:gd name="T103" fmla="*/ 589 h 930"/>
                  <a:gd name="T104" fmla="*/ 360 w 459"/>
                  <a:gd name="T105" fmla="*/ 577 h 930"/>
                  <a:gd name="T106" fmla="*/ 344 w 459"/>
                  <a:gd name="T107" fmla="*/ 564 h 930"/>
                  <a:gd name="T108" fmla="*/ 327 w 459"/>
                  <a:gd name="T109" fmla="*/ 556 h 930"/>
                  <a:gd name="T110" fmla="*/ 307 w 459"/>
                  <a:gd name="T111" fmla="*/ 549 h 930"/>
                  <a:gd name="T112" fmla="*/ 290 w 459"/>
                  <a:gd name="T113" fmla="*/ 543 h 930"/>
                  <a:gd name="T114" fmla="*/ 268 w 459"/>
                  <a:gd name="T115" fmla="*/ 538 h 930"/>
                  <a:gd name="T116" fmla="*/ 249 w 459"/>
                  <a:gd name="T117" fmla="*/ 536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9" h="930">
                    <a:moveTo>
                      <a:pt x="249" y="536"/>
                    </a:moveTo>
                    <a:lnTo>
                      <a:pt x="249" y="531"/>
                    </a:lnTo>
                    <a:lnTo>
                      <a:pt x="260" y="529"/>
                    </a:lnTo>
                    <a:lnTo>
                      <a:pt x="270" y="526"/>
                    </a:lnTo>
                    <a:lnTo>
                      <a:pt x="281" y="522"/>
                    </a:lnTo>
                    <a:lnTo>
                      <a:pt x="291" y="517"/>
                    </a:lnTo>
                    <a:lnTo>
                      <a:pt x="300" y="511"/>
                    </a:lnTo>
                    <a:lnTo>
                      <a:pt x="309" y="504"/>
                    </a:lnTo>
                    <a:lnTo>
                      <a:pt x="318" y="497"/>
                    </a:lnTo>
                    <a:lnTo>
                      <a:pt x="325" y="490"/>
                    </a:lnTo>
                    <a:lnTo>
                      <a:pt x="343" y="469"/>
                    </a:lnTo>
                    <a:lnTo>
                      <a:pt x="357" y="444"/>
                    </a:lnTo>
                    <a:lnTo>
                      <a:pt x="364" y="418"/>
                    </a:lnTo>
                    <a:lnTo>
                      <a:pt x="367" y="391"/>
                    </a:lnTo>
                    <a:lnTo>
                      <a:pt x="371" y="45"/>
                    </a:lnTo>
                    <a:lnTo>
                      <a:pt x="305" y="50"/>
                    </a:lnTo>
                    <a:lnTo>
                      <a:pt x="309" y="0"/>
                    </a:lnTo>
                    <a:lnTo>
                      <a:pt x="76" y="76"/>
                    </a:lnTo>
                    <a:lnTo>
                      <a:pt x="86" y="391"/>
                    </a:lnTo>
                    <a:lnTo>
                      <a:pt x="88" y="418"/>
                    </a:lnTo>
                    <a:lnTo>
                      <a:pt x="97" y="444"/>
                    </a:lnTo>
                    <a:lnTo>
                      <a:pt x="109" y="469"/>
                    </a:lnTo>
                    <a:lnTo>
                      <a:pt x="127" y="490"/>
                    </a:lnTo>
                    <a:lnTo>
                      <a:pt x="136" y="497"/>
                    </a:lnTo>
                    <a:lnTo>
                      <a:pt x="145" y="504"/>
                    </a:lnTo>
                    <a:lnTo>
                      <a:pt x="153" y="511"/>
                    </a:lnTo>
                    <a:lnTo>
                      <a:pt x="164" y="517"/>
                    </a:lnTo>
                    <a:lnTo>
                      <a:pt x="173" y="522"/>
                    </a:lnTo>
                    <a:lnTo>
                      <a:pt x="183" y="526"/>
                    </a:lnTo>
                    <a:lnTo>
                      <a:pt x="194" y="529"/>
                    </a:lnTo>
                    <a:lnTo>
                      <a:pt x="205" y="531"/>
                    </a:lnTo>
                    <a:lnTo>
                      <a:pt x="205" y="536"/>
                    </a:lnTo>
                    <a:lnTo>
                      <a:pt x="162" y="545"/>
                    </a:lnTo>
                    <a:lnTo>
                      <a:pt x="123" y="561"/>
                    </a:lnTo>
                    <a:lnTo>
                      <a:pt x="90" y="584"/>
                    </a:lnTo>
                    <a:lnTo>
                      <a:pt x="60" y="610"/>
                    </a:lnTo>
                    <a:lnTo>
                      <a:pt x="35" y="644"/>
                    </a:lnTo>
                    <a:lnTo>
                      <a:pt x="16" y="681"/>
                    </a:lnTo>
                    <a:lnTo>
                      <a:pt x="3" y="722"/>
                    </a:lnTo>
                    <a:lnTo>
                      <a:pt x="0" y="766"/>
                    </a:lnTo>
                    <a:lnTo>
                      <a:pt x="0" y="911"/>
                    </a:lnTo>
                    <a:lnTo>
                      <a:pt x="459" y="930"/>
                    </a:lnTo>
                    <a:lnTo>
                      <a:pt x="459" y="766"/>
                    </a:lnTo>
                    <a:lnTo>
                      <a:pt x="457" y="743"/>
                    </a:lnTo>
                    <a:lnTo>
                      <a:pt x="454" y="720"/>
                    </a:lnTo>
                    <a:lnTo>
                      <a:pt x="449" y="699"/>
                    </a:lnTo>
                    <a:lnTo>
                      <a:pt x="442" y="678"/>
                    </a:lnTo>
                    <a:lnTo>
                      <a:pt x="433" y="656"/>
                    </a:lnTo>
                    <a:lnTo>
                      <a:pt x="420" y="639"/>
                    </a:lnTo>
                    <a:lnTo>
                      <a:pt x="408" y="619"/>
                    </a:lnTo>
                    <a:lnTo>
                      <a:pt x="392" y="603"/>
                    </a:lnTo>
                    <a:lnTo>
                      <a:pt x="376" y="589"/>
                    </a:lnTo>
                    <a:lnTo>
                      <a:pt x="360" y="577"/>
                    </a:lnTo>
                    <a:lnTo>
                      <a:pt x="344" y="564"/>
                    </a:lnTo>
                    <a:lnTo>
                      <a:pt x="327" y="556"/>
                    </a:lnTo>
                    <a:lnTo>
                      <a:pt x="307" y="549"/>
                    </a:lnTo>
                    <a:lnTo>
                      <a:pt x="290" y="543"/>
                    </a:lnTo>
                    <a:lnTo>
                      <a:pt x="268" y="538"/>
                    </a:lnTo>
                    <a:lnTo>
                      <a:pt x="249" y="5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1322" y="2904"/>
                <a:ext cx="38" cy="61"/>
              </a:xfrm>
              <a:custGeom>
                <a:avLst/>
                <a:gdLst>
                  <a:gd name="T0" fmla="*/ 76 w 76"/>
                  <a:gd name="T1" fmla="*/ 122 h 122"/>
                  <a:gd name="T2" fmla="*/ 0 w 76"/>
                  <a:gd name="T3" fmla="*/ 24 h 122"/>
                  <a:gd name="T4" fmla="*/ 9 w 76"/>
                  <a:gd name="T5" fmla="*/ 19 h 122"/>
                  <a:gd name="T6" fmla="*/ 17 w 76"/>
                  <a:gd name="T7" fmla="*/ 15 h 122"/>
                  <a:gd name="T8" fmla="*/ 26 w 76"/>
                  <a:gd name="T9" fmla="*/ 12 h 122"/>
                  <a:gd name="T10" fmla="*/ 37 w 76"/>
                  <a:gd name="T11" fmla="*/ 8 h 122"/>
                  <a:gd name="T12" fmla="*/ 46 w 76"/>
                  <a:gd name="T13" fmla="*/ 5 h 122"/>
                  <a:gd name="T14" fmla="*/ 56 w 76"/>
                  <a:gd name="T15" fmla="*/ 3 h 122"/>
                  <a:gd name="T16" fmla="*/ 65 w 76"/>
                  <a:gd name="T17" fmla="*/ 1 h 122"/>
                  <a:gd name="T18" fmla="*/ 76 w 76"/>
                  <a:gd name="T19" fmla="*/ 0 h 122"/>
                  <a:gd name="T20" fmla="*/ 76 w 76"/>
                  <a:gd name="T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122">
                    <a:moveTo>
                      <a:pt x="76" y="122"/>
                    </a:moveTo>
                    <a:lnTo>
                      <a:pt x="0" y="24"/>
                    </a:lnTo>
                    <a:lnTo>
                      <a:pt x="9" y="19"/>
                    </a:lnTo>
                    <a:lnTo>
                      <a:pt x="17" y="15"/>
                    </a:lnTo>
                    <a:lnTo>
                      <a:pt x="26" y="12"/>
                    </a:lnTo>
                    <a:lnTo>
                      <a:pt x="37" y="8"/>
                    </a:lnTo>
                    <a:lnTo>
                      <a:pt x="46" y="5"/>
                    </a:lnTo>
                    <a:lnTo>
                      <a:pt x="56" y="3"/>
                    </a:lnTo>
                    <a:lnTo>
                      <a:pt x="65" y="1"/>
                    </a:lnTo>
                    <a:lnTo>
                      <a:pt x="76" y="0"/>
                    </a:lnTo>
                    <a:lnTo>
                      <a:pt x="76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1381" y="2905"/>
                <a:ext cx="35" cy="57"/>
              </a:xfrm>
              <a:custGeom>
                <a:avLst/>
                <a:gdLst>
                  <a:gd name="T0" fmla="*/ 0 w 69"/>
                  <a:gd name="T1" fmla="*/ 0 h 113"/>
                  <a:gd name="T2" fmla="*/ 9 w 69"/>
                  <a:gd name="T3" fmla="*/ 2 h 113"/>
                  <a:gd name="T4" fmla="*/ 18 w 69"/>
                  <a:gd name="T5" fmla="*/ 4 h 113"/>
                  <a:gd name="T6" fmla="*/ 28 w 69"/>
                  <a:gd name="T7" fmla="*/ 6 h 113"/>
                  <a:gd name="T8" fmla="*/ 37 w 69"/>
                  <a:gd name="T9" fmla="*/ 9 h 113"/>
                  <a:gd name="T10" fmla="*/ 46 w 69"/>
                  <a:gd name="T11" fmla="*/ 11 h 113"/>
                  <a:gd name="T12" fmla="*/ 53 w 69"/>
                  <a:gd name="T13" fmla="*/ 14 h 113"/>
                  <a:gd name="T14" fmla="*/ 62 w 69"/>
                  <a:gd name="T15" fmla="*/ 20 h 113"/>
                  <a:gd name="T16" fmla="*/ 69 w 69"/>
                  <a:gd name="T17" fmla="*/ 23 h 113"/>
                  <a:gd name="T18" fmla="*/ 0 w 69"/>
                  <a:gd name="T19" fmla="*/ 113 h 113"/>
                  <a:gd name="T20" fmla="*/ 0 w 69"/>
                  <a:gd name="T2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113">
                    <a:moveTo>
                      <a:pt x="0" y="0"/>
                    </a:moveTo>
                    <a:lnTo>
                      <a:pt x="9" y="2"/>
                    </a:lnTo>
                    <a:lnTo>
                      <a:pt x="18" y="4"/>
                    </a:lnTo>
                    <a:lnTo>
                      <a:pt x="28" y="6"/>
                    </a:lnTo>
                    <a:lnTo>
                      <a:pt x="37" y="9"/>
                    </a:lnTo>
                    <a:lnTo>
                      <a:pt x="46" y="11"/>
                    </a:lnTo>
                    <a:lnTo>
                      <a:pt x="53" y="14"/>
                    </a:lnTo>
                    <a:lnTo>
                      <a:pt x="62" y="20"/>
                    </a:lnTo>
                    <a:lnTo>
                      <a:pt x="69" y="23"/>
                    </a:lnTo>
                    <a:lnTo>
                      <a:pt x="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1314" y="2646"/>
                <a:ext cx="103" cy="213"/>
              </a:xfrm>
              <a:custGeom>
                <a:avLst/>
                <a:gdLst>
                  <a:gd name="T0" fmla="*/ 9 w 207"/>
                  <a:gd name="T1" fmla="*/ 329 h 426"/>
                  <a:gd name="T2" fmla="*/ 7 w 207"/>
                  <a:gd name="T3" fmla="*/ 292 h 426"/>
                  <a:gd name="T4" fmla="*/ 5 w 207"/>
                  <a:gd name="T5" fmla="*/ 211 h 426"/>
                  <a:gd name="T6" fmla="*/ 2 w 207"/>
                  <a:gd name="T7" fmla="*/ 117 h 426"/>
                  <a:gd name="T8" fmla="*/ 0 w 207"/>
                  <a:gd name="T9" fmla="*/ 46 h 426"/>
                  <a:gd name="T10" fmla="*/ 141 w 207"/>
                  <a:gd name="T11" fmla="*/ 0 h 426"/>
                  <a:gd name="T12" fmla="*/ 138 w 207"/>
                  <a:gd name="T13" fmla="*/ 36 h 426"/>
                  <a:gd name="T14" fmla="*/ 207 w 207"/>
                  <a:gd name="T15" fmla="*/ 30 h 426"/>
                  <a:gd name="T16" fmla="*/ 207 w 207"/>
                  <a:gd name="T17" fmla="*/ 108 h 426"/>
                  <a:gd name="T18" fmla="*/ 205 w 207"/>
                  <a:gd name="T19" fmla="*/ 207 h 426"/>
                  <a:gd name="T20" fmla="*/ 203 w 207"/>
                  <a:gd name="T21" fmla="*/ 292 h 426"/>
                  <a:gd name="T22" fmla="*/ 203 w 207"/>
                  <a:gd name="T23" fmla="*/ 329 h 426"/>
                  <a:gd name="T24" fmla="*/ 201 w 207"/>
                  <a:gd name="T25" fmla="*/ 349 h 426"/>
                  <a:gd name="T26" fmla="*/ 196 w 207"/>
                  <a:gd name="T27" fmla="*/ 366 h 426"/>
                  <a:gd name="T28" fmla="*/ 187 w 207"/>
                  <a:gd name="T29" fmla="*/ 384 h 426"/>
                  <a:gd name="T30" fmla="*/ 175 w 207"/>
                  <a:gd name="T31" fmla="*/ 398 h 426"/>
                  <a:gd name="T32" fmla="*/ 161 w 207"/>
                  <a:gd name="T33" fmla="*/ 410 h 426"/>
                  <a:gd name="T34" fmla="*/ 145 w 207"/>
                  <a:gd name="T35" fmla="*/ 419 h 426"/>
                  <a:gd name="T36" fmla="*/ 127 w 207"/>
                  <a:gd name="T37" fmla="*/ 425 h 426"/>
                  <a:gd name="T38" fmla="*/ 108 w 207"/>
                  <a:gd name="T39" fmla="*/ 426 h 426"/>
                  <a:gd name="T40" fmla="*/ 97 w 207"/>
                  <a:gd name="T41" fmla="*/ 426 h 426"/>
                  <a:gd name="T42" fmla="*/ 88 w 207"/>
                  <a:gd name="T43" fmla="*/ 425 h 426"/>
                  <a:gd name="T44" fmla="*/ 79 w 207"/>
                  <a:gd name="T45" fmla="*/ 423 h 426"/>
                  <a:gd name="T46" fmla="*/ 71 w 207"/>
                  <a:gd name="T47" fmla="*/ 419 h 426"/>
                  <a:gd name="T48" fmla="*/ 62 w 207"/>
                  <a:gd name="T49" fmla="*/ 414 h 426"/>
                  <a:gd name="T50" fmla="*/ 53 w 207"/>
                  <a:gd name="T51" fmla="*/ 410 h 426"/>
                  <a:gd name="T52" fmla="*/ 44 w 207"/>
                  <a:gd name="T53" fmla="*/ 405 h 426"/>
                  <a:gd name="T54" fmla="*/ 37 w 207"/>
                  <a:gd name="T55" fmla="*/ 398 h 426"/>
                  <a:gd name="T56" fmla="*/ 25 w 207"/>
                  <a:gd name="T57" fmla="*/ 382 h 426"/>
                  <a:gd name="T58" fmla="*/ 16 w 207"/>
                  <a:gd name="T59" fmla="*/ 366 h 426"/>
                  <a:gd name="T60" fmla="*/ 10 w 207"/>
                  <a:gd name="T61" fmla="*/ 347 h 426"/>
                  <a:gd name="T62" fmla="*/ 9 w 207"/>
                  <a:gd name="T63" fmla="*/ 329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7" h="426">
                    <a:moveTo>
                      <a:pt x="9" y="329"/>
                    </a:moveTo>
                    <a:lnTo>
                      <a:pt x="7" y="292"/>
                    </a:lnTo>
                    <a:lnTo>
                      <a:pt x="5" y="211"/>
                    </a:lnTo>
                    <a:lnTo>
                      <a:pt x="2" y="117"/>
                    </a:lnTo>
                    <a:lnTo>
                      <a:pt x="0" y="46"/>
                    </a:lnTo>
                    <a:lnTo>
                      <a:pt x="141" y="0"/>
                    </a:lnTo>
                    <a:lnTo>
                      <a:pt x="138" y="36"/>
                    </a:lnTo>
                    <a:lnTo>
                      <a:pt x="207" y="30"/>
                    </a:lnTo>
                    <a:lnTo>
                      <a:pt x="207" y="108"/>
                    </a:lnTo>
                    <a:lnTo>
                      <a:pt x="205" y="207"/>
                    </a:lnTo>
                    <a:lnTo>
                      <a:pt x="203" y="292"/>
                    </a:lnTo>
                    <a:lnTo>
                      <a:pt x="203" y="329"/>
                    </a:lnTo>
                    <a:lnTo>
                      <a:pt x="201" y="349"/>
                    </a:lnTo>
                    <a:lnTo>
                      <a:pt x="196" y="366"/>
                    </a:lnTo>
                    <a:lnTo>
                      <a:pt x="187" y="384"/>
                    </a:lnTo>
                    <a:lnTo>
                      <a:pt x="175" y="398"/>
                    </a:lnTo>
                    <a:lnTo>
                      <a:pt x="161" y="410"/>
                    </a:lnTo>
                    <a:lnTo>
                      <a:pt x="145" y="419"/>
                    </a:lnTo>
                    <a:lnTo>
                      <a:pt x="127" y="425"/>
                    </a:lnTo>
                    <a:lnTo>
                      <a:pt x="108" y="426"/>
                    </a:lnTo>
                    <a:lnTo>
                      <a:pt x="97" y="426"/>
                    </a:lnTo>
                    <a:lnTo>
                      <a:pt x="88" y="425"/>
                    </a:lnTo>
                    <a:lnTo>
                      <a:pt x="79" y="423"/>
                    </a:lnTo>
                    <a:lnTo>
                      <a:pt x="71" y="419"/>
                    </a:lnTo>
                    <a:lnTo>
                      <a:pt x="62" y="414"/>
                    </a:lnTo>
                    <a:lnTo>
                      <a:pt x="53" y="410"/>
                    </a:lnTo>
                    <a:lnTo>
                      <a:pt x="44" y="405"/>
                    </a:lnTo>
                    <a:lnTo>
                      <a:pt x="37" y="398"/>
                    </a:lnTo>
                    <a:lnTo>
                      <a:pt x="25" y="382"/>
                    </a:lnTo>
                    <a:lnTo>
                      <a:pt x="16" y="366"/>
                    </a:lnTo>
                    <a:lnTo>
                      <a:pt x="10" y="347"/>
                    </a:lnTo>
                    <a:lnTo>
                      <a:pt x="9" y="329"/>
                    </a:lnTo>
                    <a:close/>
                  </a:path>
                </a:pathLst>
              </a:custGeom>
              <a:solidFill>
                <a:srgbClr val="BF3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1314" y="2647"/>
                <a:ext cx="102" cy="211"/>
              </a:xfrm>
              <a:custGeom>
                <a:avLst/>
                <a:gdLst>
                  <a:gd name="T0" fmla="*/ 10 w 205"/>
                  <a:gd name="T1" fmla="*/ 325 h 423"/>
                  <a:gd name="T2" fmla="*/ 9 w 205"/>
                  <a:gd name="T3" fmla="*/ 290 h 423"/>
                  <a:gd name="T4" fmla="*/ 5 w 205"/>
                  <a:gd name="T5" fmla="*/ 209 h 423"/>
                  <a:gd name="T6" fmla="*/ 2 w 205"/>
                  <a:gd name="T7" fmla="*/ 115 h 423"/>
                  <a:gd name="T8" fmla="*/ 0 w 205"/>
                  <a:gd name="T9" fmla="*/ 44 h 423"/>
                  <a:gd name="T10" fmla="*/ 138 w 205"/>
                  <a:gd name="T11" fmla="*/ 0 h 423"/>
                  <a:gd name="T12" fmla="*/ 136 w 205"/>
                  <a:gd name="T13" fmla="*/ 35 h 423"/>
                  <a:gd name="T14" fmla="*/ 205 w 205"/>
                  <a:gd name="T15" fmla="*/ 28 h 423"/>
                  <a:gd name="T16" fmla="*/ 205 w 205"/>
                  <a:gd name="T17" fmla="*/ 106 h 423"/>
                  <a:gd name="T18" fmla="*/ 203 w 205"/>
                  <a:gd name="T19" fmla="*/ 205 h 423"/>
                  <a:gd name="T20" fmla="*/ 201 w 205"/>
                  <a:gd name="T21" fmla="*/ 290 h 423"/>
                  <a:gd name="T22" fmla="*/ 201 w 205"/>
                  <a:gd name="T23" fmla="*/ 325 h 423"/>
                  <a:gd name="T24" fmla="*/ 200 w 205"/>
                  <a:gd name="T25" fmla="*/ 345 h 423"/>
                  <a:gd name="T26" fmla="*/ 194 w 205"/>
                  <a:gd name="T27" fmla="*/ 363 h 423"/>
                  <a:gd name="T28" fmla="*/ 185 w 205"/>
                  <a:gd name="T29" fmla="*/ 380 h 423"/>
                  <a:gd name="T30" fmla="*/ 173 w 205"/>
                  <a:gd name="T31" fmla="*/ 394 h 423"/>
                  <a:gd name="T32" fmla="*/ 159 w 205"/>
                  <a:gd name="T33" fmla="*/ 407 h 423"/>
                  <a:gd name="T34" fmla="*/ 143 w 205"/>
                  <a:gd name="T35" fmla="*/ 416 h 423"/>
                  <a:gd name="T36" fmla="*/ 125 w 205"/>
                  <a:gd name="T37" fmla="*/ 421 h 423"/>
                  <a:gd name="T38" fmla="*/ 106 w 205"/>
                  <a:gd name="T39" fmla="*/ 423 h 423"/>
                  <a:gd name="T40" fmla="*/ 97 w 205"/>
                  <a:gd name="T41" fmla="*/ 423 h 423"/>
                  <a:gd name="T42" fmla="*/ 88 w 205"/>
                  <a:gd name="T43" fmla="*/ 421 h 423"/>
                  <a:gd name="T44" fmla="*/ 78 w 205"/>
                  <a:gd name="T45" fmla="*/ 419 h 423"/>
                  <a:gd name="T46" fmla="*/ 71 w 205"/>
                  <a:gd name="T47" fmla="*/ 416 h 423"/>
                  <a:gd name="T48" fmla="*/ 62 w 205"/>
                  <a:gd name="T49" fmla="*/ 410 h 423"/>
                  <a:gd name="T50" fmla="*/ 53 w 205"/>
                  <a:gd name="T51" fmla="*/ 407 h 423"/>
                  <a:gd name="T52" fmla="*/ 46 w 205"/>
                  <a:gd name="T53" fmla="*/ 401 h 423"/>
                  <a:gd name="T54" fmla="*/ 39 w 205"/>
                  <a:gd name="T55" fmla="*/ 394 h 423"/>
                  <a:gd name="T56" fmla="*/ 26 w 205"/>
                  <a:gd name="T57" fmla="*/ 378 h 423"/>
                  <a:gd name="T58" fmla="*/ 18 w 205"/>
                  <a:gd name="T59" fmla="*/ 363 h 423"/>
                  <a:gd name="T60" fmla="*/ 12 w 205"/>
                  <a:gd name="T61" fmla="*/ 345 h 423"/>
                  <a:gd name="T62" fmla="*/ 10 w 205"/>
                  <a:gd name="T63" fmla="*/ 325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5" h="423">
                    <a:moveTo>
                      <a:pt x="10" y="325"/>
                    </a:moveTo>
                    <a:lnTo>
                      <a:pt x="9" y="290"/>
                    </a:lnTo>
                    <a:lnTo>
                      <a:pt x="5" y="209"/>
                    </a:lnTo>
                    <a:lnTo>
                      <a:pt x="2" y="115"/>
                    </a:lnTo>
                    <a:lnTo>
                      <a:pt x="0" y="44"/>
                    </a:lnTo>
                    <a:lnTo>
                      <a:pt x="138" y="0"/>
                    </a:lnTo>
                    <a:lnTo>
                      <a:pt x="136" y="35"/>
                    </a:lnTo>
                    <a:lnTo>
                      <a:pt x="205" y="28"/>
                    </a:lnTo>
                    <a:lnTo>
                      <a:pt x="205" y="106"/>
                    </a:lnTo>
                    <a:lnTo>
                      <a:pt x="203" y="205"/>
                    </a:lnTo>
                    <a:lnTo>
                      <a:pt x="201" y="290"/>
                    </a:lnTo>
                    <a:lnTo>
                      <a:pt x="201" y="325"/>
                    </a:lnTo>
                    <a:lnTo>
                      <a:pt x="200" y="345"/>
                    </a:lnTo>
                    <a:lnTo>
                      <a:pt x="194" y="363"/>
                    </a:lnTo>
                    <a:lnTo>
                      <a:pt x="185" y="380"/>
                    </a:lnTo>
                    <a:lnTo>
                      <a:pt x="173" y="394"/>
                    </a:lnTo>
                    <a:lnTo>
                      <a:pt x="159" y="407"/>
                    </a:lnTo>
                    <a:lnTo>
                      <a:pt x="143" y="416"/>
                    </a:lnTo>
                    <a:lnTo>
                      <a:pt x="125" y="421"/>
                    </a:lnTo>
                    <a:lnTo>
                      <a:pt x="106" y="423"/>
                    </a:lnTo>
                    <a:lnTo>
                      <a:pt x="97" y="423"/>
                    </a:lnTo>
                    <a:lnTo>
                      <a:pt x="88" y="421"/>
                    </a:lnTo>
                    <a:lnTo>
                      <a:pt x="78" y="419"/>
                    </a:lnTo>
                    <a:lnTo>
                      <a:pt x="71" y="416"/>
                    </a:lnTo>
                    <a:lnTo>
                      <a:pt x="62" y="410"/>
                    </a:lnTo>
                    <a:lnTo>
                      <a:pt x="53" y="407"/>
                    </a:lnTo>
                    <a:lnTo>
                      <a:pt x="46" y="401"/>
                    </a:lnTo>
                    <a:lnTo>
                      <a:pt x="39" y="394"/>
                    </a:lnTo>
                    <a:lnTo>
                      <a:pt x="26" y="378"/>
                    </a:lnTo>
                    <a:lnTo>
                      <a:pt x="18" y="363"/>
                    </a:lnTo>
                    <a:lnTo>
                      <a:pt x="12" y="345"/>
                    </a:lnTo>
                    <a:lnTo>
                      <a:pt x="10" y="325"/>
                    </a:lnTo>
                    <a:close/>
                  </a:path>
                </a:pathLst>
              </a:custGeom>
              <a:solidFill>
                <a:srgbClr val="C64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1315" y="2647"/>
                <a:ext cx="101" cy="210"/>
              </a:xfrm>
              <a:custGeom>
                <a:avLst/>
                <a:gdLst>
                  <a:gd name="T0" fmla="*/ 8 w 201"/>
                  <a:gd name="T1" fmla="*/ 324 h 421"/>
                  <a:gd name="T2" fmla="*/ 7 w 201"/>
                  <a:gd name="T3" fmla="*/ 288 h 421"/>
                  <a:gd name="T4" fmla="*/ 5 w 201"/>
                  <a:gd name="T5" fmla="*/ 207 h 421"/>
                  <a:gd name="T6" fmla="*/ 1 w 201"/>
                  <a:gd name="T7" fmla="*/ 115 h 421"/>
                  <a:gd name="T8" fmla="*/ 0 w 201"/>
                  <a:gd name="T9" fmla="*/ 46 h 421"/>
                  <a:gd name="T10" fmla="*/ 134 w 201"/>
                  <a:gd name="T11" fmla="*/ 0 h 421"/>
                  <a:gd name="T12" fmla="*/ 132 w 201"/>
                  <a:gd name="T13" fmla="*/ 35 h 421"/>
                  <a:gd name="T14" fmla="*/ 201 w 201"/>
                  <a:gd name="T15" fmla="*/ 30 h 421"/>
                  <a:gd name="T16" fmla="*/ 201 w 201"/>
                  <a:gd name="T17" fmla="*/ 106 h 421"/>
                  <a:gd name="T18" fmla="*/ 199 w 201"/>
                  <a:gd name="T19" fmla="*/ 203 h 421"/>
                  <a:gd name="T20" fmla="*/ 198 w 201"/>
                  <a:gd name="T21" fmla="*/ 288 h 421"/>
                  <a:gd name="T22" fmla="*/ 198 w 201"/>
                  <a:gd name="T23" fmla="*/ 324 h 421"/>
                  <a:gd name="T24" fmla="*/ 196 w 201"/>
                  <a:gd name="T25" fmla="*/ 343 h 421"/>
                  <a:gd name="T26" fmla="*/ 191 w 201"/>
                  <a:gd name="T27" fmla="*/ 361 h 421"/>
                  <a:gd name="T28" fmla="*/ 182 w 201"/>
                  <a:gd name="T29" fmla="*/ 378 h 421"/>
                  <a:gd name="T30" fmla="*/ 171 w 201"/>
                  <a:gd name="T31" fmla="*/ 393 h 421"/>
                  <a:gd name="T32" fmla="*/ 157 w 201"/>
                  <a:gd name="T33" fmla="*/ 405 h 421"/>
                  <a:gd name="T34" fmla="*/ 141 w 201"/>
                  <a:gd name="T35" fmla="*/ 414 h 421"/>
                  <a:gd name="T36" fmla="*/ 123 w 201"/>
                  <a:gd name="T37" fmla="*/ 419 h 421"/>
                  <a:gd name="T38" fmla="*/ 104 w 201"/>
                  <a:gd name="T39" fmla="*/ 421 h 421"/>
                  <a:gd name="T40" fmla="*/ 95 w 201"/>
                  <a:gd name="T41" fmla="*/ 421 h 421"/>
                  <a:gd name="T42" fmla="*/ 86 w 201"/>
                  <a:gd name="T43" fmla="*/ 419 h 421"/>
                  <a:gd name="T44" fmla="*/ 76 w 201"/>
                  <a:gd name="T45" fmla="*/ 417 h 421"/>
                  <a:gd name="T46" fmla="*/ 69 w 201"/>
                  <a:gd name="T47" fmla="*/ 414 h 421"/>
                  <a:gd name="T48" fmla="*/ 60 w 201"/>
                  <a:gd name="T49" fmla="*/ 408 h 421"/>
                  <a:gd name="T50" fmla="*/ 51 w 201"/>
                  <a:gd name="T51" fmla="*/ 405 h 421"/>
                  <a:gd name="T52" fmla="*/ 44 w 201"/>
                  <a:gd name="T53" fmla="*/ 400 h 421"/>
                  <a:gd name="T54" fmla="*/ 37 w 201"/>
                  <a:gd name="T55" fmla="*/ 393 h 421"/>
                  <a:gd name="T56" fmla="*/ 24 w 201"/>
                  <a:gd name="T57" fmla="*/ 378 h 421"/>
                  <a:gd name="T58" fmla="*/ 16 w 201"/>
                  <a:gd name="T59" fmla="*/ 361 h 421"/>
                  <a:gd name="T60" fmla="*/ 10 w 201"/>
                  <a:gd name="T61" fmla="*/ 343 h 421"/>
                  <a:gd name="T62" fmla="*/ 8 w 201"/>
                  <a:gd name="T63" fmla="*/ 324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1" h="421">
                    <a:moveTo>
                      <a:pt x="8" y="324"/>
                    </a:moveTo>
                    <a:lnTo>
                      <a:pt x="7" y="288"/>
                    </a:lnTo>
                    <a:lnTo>
                      <a:pt x="5" y="207"/>
                    </a:lnTo>
                    <a:lnTo>
                      <a:pt x="1" y="115"/>
                    </a:lnTo>
                    <a:lnTo>
                      <a:pt x="0" y="46"/>
                    </a:lnTo>
                    <a:lnTo>
                      <a:pt x="134" y="0"/>
                    </a:lnTo>
                    <a:lnTo>
                      <a:pt x="132" y="35"/>
                    </a:lnTo>
                    <a:lnTo>
                      <a:pt x="201" y="30"/>
                    </a:lnTo>
                    <a:lnTo>
                      <a:pt x="201" y="106"/>
                    </a:lnTo>
                    <a:lnTo>
                      <a:pt x="199" y="203"/>
                    </a:lnTo>
                    <a:lnTo>
                      <a:pt x="198" y="288"/>
                    </a:lnTo>
                    <a:lnTo>
                      <a:pt x="198" y="324"/>
                    </a:lnTo>
                    <a:lnTo>
                      <a:pt x="196" y="343"/>
                    </a:lnTo>
                    <a:lnTo>
                      <a:pt x="191" y="361"/>
                    </a:lnTo>
                    <a:lnTo>
                      <a:pt x="182" y="378"/>
                    </a:lnTo>
                    <a:lnTo>
                      <a:pt x="171" y="393"/>
                    </a:lnTo>
                    <a:lnTo>
                      <a:pt x="157" y="405"/>
                    </a:lnTo>
                    <a:lnTo>
                      <a:pt x="141" y="414"/>
                    </a:lnTo>
                    <a:lnTo>
                      <a:pt x="123" y="419"/>
                    </a:lnTo>
                    <a:lnTo>
                      <a:pt x="104" y="421"/>
                    </a:lnTo>
                    <a:lnTo>
                      <a:pt x="95" y="421"/>
                    </a:lnTo>
                    <a:lnTo>
                      <a:pt x="86" y="419"/>
                    </a:lnTo>
                    <a:lnTo>
                      <a:pt x="76" y="417"/>
                    </a:lnTo>
                    <a:lnTo>
                      <a:pt x="69" y="414"/>
                    </a:lnTo>
                    <a:lnTo>
                      <a:pt x="60" y="408"/>
                    </a:lnTo>
                    <a:lnTo>
                      <a:pt x="51" y="405"/>
                    </a:lnTo>
                    <a:lnTo>
                      <a:pt x="44" y="400"/>
                    </a:lnTo>
                    <a:lnTo>
                      <a:pt x="37" y="393"/>
                    </a:lnTo>
                    <a:lnTo>
                      <a:pt x="24" y="378"/>
                    </a:lnTo>
                    <a:lnTo>
                      <a:pt x="16" y="361"/>
                    </a:lnTo>
                    <a:lnTo>
                      <a:pt x="10" y="343"/>
                    </a:lnTo>
                    <a:lnTo>
                      <a:pt x="8" y="324"/>
                    </a:lnTo>
                    <a:close/>
                  </a:path>
                </a:pathLst>
              </a:custGeom>
              <a:solidFill>
                <a:srgbClr val="CC5B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54"/>
              <p:cNvSpPr>
                <a:spLocks/>
              </p:cNvSpPr>
              <p:nvPr/>
            </p:nvSpPr>
            <p:spPr bwMode="auto">
              <a:xfrm>
                <a:off x="1315" y="2648"/>
                <a:ext cx="100" cy="209"/>
              </a:xfrm>
              <a:custGeom>
                <a:avLst/>
                <a:gdLst>
                  <a:gd name="T0" fmla="*/ 10 w 199"/>
                  <a:gd name="T1" fmla="*/ 322 h 417"/>
                  <a:gd name="T2" fmla="*/ 8 w 199"/>
                  <a:gd name="T3" fmla="*/ 286 h 417"/>
                  <a:gd name="T4" fmla="*/ 5 w 199"/>
                  <a:gd name="T5" fmla="*/ 205 h 417"/>
                  <a:gd name="T6" fmla="*/ 1 w 199"/>
                  <a:gd name="T7" fmla="*/ 113 h 417"/>
                  <a:gd name="T8" fmla="*/ 0 w 199"/>
                  <a:gd name="T9" fmla="*/ 44 h 417"/>
                  <a:gd name="T10" fmla="*/ 132 w 199"/>
                  <a:gd name="T11" fmla="*/ 0 h 417"/>
                  <a:gd name="T12" fmla="*/ 130 w 199"/>
                  <a:gd name="T13" fmla="*/ 35 h 417"/>
                  <a:gd name="T14" fmla="*/ 199 w 199"/>
                  <a:gd name="T15" fmla="*/ 28 h 417"/>
                  <a:gd name="T16" fmla="*/ 199 w 199"/>
                  <a:gd name="T17" fmla="*/ 104 h 417"/>
                  <a:gd name="T18" fmla="*/ 198 w 199"/>
                  <a:gd name="T19" fmla="*/ 201 h 417"/>
                  <a:gd name="T20" fmla="*/ 196 w 199"/>
                  <a:gd name="T21" fmla="*/ 284 h 417"/>
                  <a:gd name="T22" fmla="*/ 196 w 199"/>
                  <a:gd name="T23" fmla="*/ 322 h 417"/>
                  <a:gd name="T24" fmla="*/ 194 w 199"/>
                  <a:gd name="T25" fmla="*/ 341 h 417"/>
                  <a:gd name="T26" fmla="*/ 189 w 199"/>
                  <a:gd name="T27" fmla="*/ 359 h 417"/>
                  <a:gd name="T28" fmla="*/ 180 w 199"/>
                  <a:gd name="T29" fmla="*/ 375 h 417"/>
                  <a:gd name="T30" fmla="*/ 169 w 199"/>
                  <a:gd name="T31" fmla="*/ 389 h 417"/>
                  <a:gd name="T32" fmla="*/ 155 w 199"/>
                  <a:gd name="T33" fmla="*/ 401 h 417"/>
                  <a:gd name="T34" fmla="*/ 139 w 199"/>
                  <a:gd name="T35" fmla="*/ 410 h 417"/>
                  <a:gd name="T36" fmla="*/ 123 w 199"/>
                  <a:gd name="T37" fmla="*/ 415 h 417"/>
                  <a:gd name="T38" fmla="*/ 104 w 199"/>
                  <a:gd name="T39" fmla="*/ 417 h 417"/>
                  <a:gd name="T40" fmla="*/ 95 w 199"/>
                  <a:gd name="T41" fmla="*/ 417 h 417"/>
                  <a:gd name="T42" fmla="*/ 86 w 199"/>
                  <a:gd name="T43" fmla="*/ 415 h 417"/>
                  <a:gd name="T44" fmla="*/ 76 w 199"/>
                  <a:gd name="T45" fmla="*/ 414 h 417"/>
                  <a:gd name="T46" fmla="*/ 69 w 199"/>
                  <a:gd name="T47" fmla="*/ 410 h 417"/>
                  <a:gd name="T48" fmla="*/ 60 w 199"/>
                  <a:gd name="T49" fmla="*/ 405 h 417"/>
                  <a:gd name="T50" fmla="*/ 51 w 199"/>
                  <a:gd name="T51" fmla="*/ 401 h 417"/>
                  <a:gd name="T52" fmla="*/ 44 w 199"/>
                  <a:gd name="T53" fmla="*/ 396 h 417"/>
                  <a:gd name="T54" fmla="*/ 37 w 199"/>
                  <a:gd name="T55" fmla="*/ 389 h 417"/>
                  <a:gd name="T56" fmla="*/ 24 w 199"/>
                  <a:gd name="T57" fmla="*/ 375 h 417"/>
                  <a:gd name="T58" fmla="*/ 17 w 199"/>
                  <a:gd name="T59" fmla="*/ 357 h 417"/>
                  <a:gd name="T60" fmla="*/ 12 w 199"/>
                  <a:gd name="T61" fmla="*/ 339 h 417"/>
                  <a:gd name="T62" fmla="*/ 10 w 199"/>
                  <a:gd name="T63" fmla="*/ 322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9" h="417">
                    <a:moveTo>
                      <a:pt x="10" y="322"/>
                    </a:moveTo>
                    <a:lnTo>
                      <a:pt x="8" y="286"/>
                    </a:lnTo>
                    <a:lnTo>
                      <a:pt x="5" y="205"/>
                    </a:lnTo>
                    <a:lnTo>
                      <a:pt x="1" y="113"/>
                    </a:lnTo>
                    <a:lnTo>
                      <a:pt x="0" y="44"/>
                    </a:lnTo>
                    <a:lnTo>
                      <a:pt x="132" y="0"/>
                    </a:lnTo>
                    <a:lnTo>
                      <a:pt x="130" y="35"/>
                    </a:lnTo>
                    <a:lnTo>
                      <a:pt x="199" y="28"/>
                    </a:lnTo>
                    <a:lnTo>
                      <a:pt x="199" y="104"/>
                    </a:lnTo>
                    <a:lnTo>
                      <a:pt x="198" y="201"/>
                    </a:lnTo>
                    <a:lnTo>
                      <a:pt x="196" y="284"/>
                    </a:lnTo>
                    <a:lnTo>
                      <a:pt x="196" y="322"/>
                    </a:lnTo>
                    <a:lnTo>
                      <a:pt x="194" y="341"/>
                    </a:lnTo>
                    <a:lnTo>
                      <a:pt x="189" y="359"/>
                    </a:lnTo>
                    <a:lnTo>
                      <a:pt x="180" y="375"/>
                    </a:lnTo>
                    <a:lnTo>
                      <a:pt x="169" y="389"/>
                    </a:lnTo>
                    <a:lnTo>
                      <a:pt x="155" y="401"/>
                    </a:lnTo>
                    <a:lnTo>
                      <a:pt x="139" y="410"/>
                    </a:lnTo>
                    <a:lnTo>
                      <a:pt x="123" y="415"/>
                    </a:lnTo>
                    <a:lnTo>
                      <a:pt x="104" y="417"/>
                    </a:lnTo>
                    <a:lnTo>
                      <a:pt x="95" y="417"/>
                    </a:lnTo>
                    <a:lnTo>
                      <a:pt x="86" y="415"/>
                    </a:lnTo>
                    <a:lnTo>
                      <a:pt x="76" y="414"/>
                    </a:lnTo>
                    <a:lnTo>
                      <a:pt x="69" y="410"/>
                    </a:lnTo>
                    <a:lnTo>
                      <a:pt x="60" y="405"/>
                    </a:lnTo>
                    <a:lnTo>
                      <a:pt x="51" y="401"/>
                    </a:lnTo>
                    <a:lnTo>
                      <a:pt x="44" y="396"/>
                    </a:lnTo>
                    <a:lnTo>
                      <a:pt x="37" y="389"/>
                    </a:lnTo>
                    <a:lnTo>
                      <a:pt x="24" y="375"/>
                    </a:lnTo>
                    <a:lnTo>
                      <a:pt x="17" y="357"/>
                    </a:lnTo>
                    <a:lnTo>
                      <a:pt x="12" y="339"/>
                    </a:lnTo>
                    <a:lnTo>
                      <a:pt x="10" y="322"/>
                    </a:lnTo>
                    <a:close/>
                  </a:path>
                </a:pathLst>
              </a:custGeom>
              <a:solidFill>
                <a:srgbClr val="D36B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316" y="2648"/>
                <a:ext cx="98" cy="208"/>
              </a:xfrm>
              <a:custGeom>
                <a:avLst/>
                <a:gdLst>
                  <a:gd name="T0" fmla="*/ 9 w 197"/>
                  <a:gd name="T1" fmla="*/ 320 h 415"/>
                  <a:gd name="T2" fmla="*/ 7 w 197"/>
                  <a:gd name="T3" fmla="*/ 284 h 415"/>
                  <a:gd name="T4" fmla="*/ 6 w 197"/>
                  <a:gd name="T5" fmla="*/ 205 h 415"/>
                  <a:gd name="T6" fmla="*/ 2 w 197"/>
                  <a:gd name="T7" fmla="*/ 113 h 415"/>
                  <a:gd name="T8" fmla="*/ 0 w 197"/>
                  <a:gd name="T9" fmla="*/ 44 h 415"/>
                  <a:gd name="T10" fmla="*/ 129 w 197"/>
                  <a:gd name="T11" fmla="*/ 0 h 415"/>
                  <a:gd name="T12" fmla="*/ 128 w 197"/>
                  <a:gd name="T13" fmla="*/ 35 h 415"/>
                  <a:gd name="T14" fmla="*/ 197 w 197"/>
                  <a:gd name="T15" fmla="*/ 30 h 415"/>
                  <a:gd name="T16" fmla="*/ 195 w 197"/>
                  <a:gd name="T17" fmla="*/ 106 h 415"/>
                  <a:gd name="T18" fmla="*/ 195 w 197"/>
                  <a:gd name="T19" fmla="*/ 201 h 415"/>
                  <a:gd name="T20" fmla="*/ 193 w 197"/>
                  <a:gd name="T21" fmla="*/ 284 h 415"/>
                  <a:gd name="T22" fmla="*/ 193 w 197"/>
                  <a:gd name="T23" fmla="*/ 320 h 415"/>
                  <a:gd name="T24" fmla="*/ 191 w 197"/>
                  <a:gd name="T25" fmla="*/ 339 h 415"/>
                  <a:gd name="T26" fmla="*/ 186 w 197"/>
                  <a:gd name="T27" fmla="*/ 357 h 415"/>
                  <a:gd name="T28" fmla="*/ 177 w 197"/>
                  <a:gd name="T29" fmla="*/ 373 h 415"/>
                  <a:gd name="T30" fmla="*/ 167 w 197"/>
                  <a:gd name="T31" fmla="*/ 387 h 415"/>
                  <a:gd name="T32" fmla="*/ 152 w 197"/>
                  <a:gd name="T33" fmla="*/ 399 h 415"/>
                  <a:gd name="T34" fmla="*/ 137 w 197"/>
                  <a:gd name="T35" fmla="*/ 408 h 415"/>
                  <a:gd name="T36" fmla="*/ 121 w 197"/>
                  <a:gd name="T37" fmla="*/ 414 h 415"/>
                  <a:gd name="T38" fmla="*/ 101 w 197"/>
                  <a:gd name="T39" fmla="*/ 415 h 415"/>
                  <a:gd name="T40" fmla="*/ 92 w 197"/>
                  <a:gd name="T41" fmla="*/ 415 h 415"/>
                  <a:gd name="T42" fmla="*/ 83 w 197"/>
                  <a:gd name="T43" fmla="*/ 414 h 415"/>
                  <a:gd name="T44" fmla="*/ 75 w 197"/>
                  <a:gd name="T45" fmla="*/ 412 h 415"/>
                  <a:gd name="T46" fmla="*/ 66 w 197"/>
                  <a:gd name="T47" fmla="*/ 408 h 415"/>
                  <a:gd name="T48" fmla="*/ 57 w 197"/>
                  <a:gd name="T49" fmla="*/ 403 h 415"/>
                  <a:gd name="T50" fmla="*/ 50 w 197"/>
                  <a:gd name="T51" fmla="*/ 399 h 415"/>
                  <a:gd name="T52" fmla="*/ 43 w 197"/>
                  <a:gd name="T53" fmla="*/ 394 h 415"/>
                  <a:gd name="T54" fmla="*/ 36 w 197"/>
                  <a:gd name="T55" fmla="*/ 387 h 415"/>
                  <a:gd name="T56" fmla="*/ 23 w 197"/>
                  <a:gd name="T57" fmla="*/ 373 h 415"/>
                  <a:gd name="T58" fmla="*/ 16 w 197"/>
                  <a:gd name="T59" fmla="*/ 355 h 415"/>
                  <a:gd name="T60" fmla="*/ 11 w 197"/>
                  <a:gd name="T61" fmla="*/ 338 h 415"/>
                  <a:gd name="T62" fmla="*/ 9 w 197"/>
                  <a:gd name="T63" fmla="*/ 32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7" h="415">
                    <a:moveTo>
                      <a:pt x="9" y="320"/>
                    </a:moveTo>
                    <a:lnTo>
                      <a:pt x="7" y="284"/>
                    </a:lnTo>
                    <a:lnTo>
                      <a:pt x="6" y="205"/>
                    </a:lnTo>
                    <a:lnTo>
                      <a:pt x="2" y="113"/>
                    </a:lnTo>
                    <a:lnTo>
                      <a:pt x="0" y="44"/>
                    </a:lnTo>
                    <a:lnTo>
                      <a:pt x="129" y="0"/>
                    </a:lnTo>
                    <a:lnTo>
                      <a:pt x="128" y="35"/>
                    </a:lnTo>
                    <a:lnTo>
                      <a:pt x="197" y="30"/>
                    </a:lnTo>
                    <a:lnTo>
                      <a:pt x="195" y="106"/>
                    </a:lnTo>
                    <a:lnTo>
                      <a:pt x="195" y="201"/>
                    </a:lnTo>
                    <a:lnTo>
                      <a:pt x="193" y="284"/>
                    </a:lnTo>
                    <a:lnTo>
                      <a:pt x="193" y="320"/>
                    </a:lnTo>
                    <a:lnTo>
                      <a:pt x="191" y="339"/>
                    </a:lnTo>
                    <a:lnTo>
                      <a:pt x="186" y="357"/>
                    </a:lnTo>
                    <a:lnTo>
                      <a:pt x="177" y="373"/>
                    </a:lnTo>
                    <a:lnTo>
                      <a:pt x="167" y="387"/>
                    </a:lnTo>
                    <a:lnTo>
                      <a:pt x="152" y="399"/>
                    </a:lnTo>
                    <a:lnTo>
                      <a:pt x="137" y="408"/>
                    </a:lnTo>
                    <a:lnTo>
                      <a:pt x="121" y="414"/>
                    </a:lnTo>
                    <a:lnTo>
                      <a:pt x="101" y="415"/>
                    </a:lnTo>
                    <a:lnTo>
                      <a:pt x="92" y="415"/>
                    </a:lnTo>
                    <a:lnTo>
                      <a:pt x="83" y="414"/>
                    </a:lnTo>
                    <a:lnTo>
                      <a:pt x="75" y="412"/>
                    </a:lnTo>
                    <a:lnTo>
                      <a:pt x="66" y="408"/>
                    </a:lnTo>
                    <a:lnTo>
                      <a:pt x="57" y="403"/>
                    </a:lnTo>
                    <a:lnTo>
                      <a:pt x="50" y="399"/>
                    </a:lnTo>
                    <a:lnTo>
                      <a:pt x="43" y="394"/>
                    </a:lnTo>
                    <a:lnTo>
                      <a:pt x="36" y="387"/>
                    </a:lnTo>
                    <a:lnTo>
                      <a:pt x="23" y="373"/>
                    </a:lnTo>
                    <a:lnTo>
                      <a:pt x="16" y="355"/>
                    </a:lnTo>
                    <a:lnTo>
                      <a:pt x="11" y="338"/>
                    </a:lnTo>
                    <a:lnTo>
                      <a:pt x="9" y="320"/>
                    </a:lnTo>
                    <a:close/>
                  </a:path>
                </a:pathLst>
              </a:custGeom>
              <a:solidFill>
                <a:srgbClr val="D877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316" y="2649"/>
                <a:ext cx="97" cy="206"/>
              </a:xfrm>
              <a:custGeom>
                <a:avLst/>
                <a:gdLst>
                  <a:gd name="T0" fmla="*/ 9 w 195"/>
                  <a:gd name="T1" fmla="*/ 316 h 412"/>
                  <a:gd name="T2" fmla="*/ 7 w 195"/>
                  <a:gd name="T3" fmla="*/ 282 h 412"/>
                  <a:gd name="T4" fmla="*/ 6 w 195"/>
                  <a:gd name="T5" fmla="*/ 203 h 412"/>
                  <a:gd name="T6" fmla="*/ 2 w 195"/>
                  <a:gd name="T7" fmla="*/ 111 h 412"/>
                  <a:gd name="T8" fmla="*/ 0 w 195"/>
                  <a:gd name="T9" fmla="*/ 44 h 412"/>
                  <a:gd name="T10" fmla="*/ 128 w 195"/>
                  <a:gd name="T11" fmla="*/ 0 h 412"/>
                  <a:gd name="T12" fmla="*/ 126 w 195"/>
                  <a:gd name="T13" fmla="*/ 33 h 412"/>
                  <a:gd name="T14" fmla="*/ 195 w 195"/>
                  <a:gd name="T15" fmla="*/ 28 h 412"/>
                  <a:gd name="T16" fmla="*/ 193 w 195"/>
                  <a:gd name="T17" fmla="*/ 104 h 412"/>
                  <a:gd name="T18" fmla="*/ 193 w 195"/>
                  <a:gd name="T19" fmla="*/ 199 h 412"/>
                  <a:gd name="T20" fmla="*/ 193 w 195"/>
                  <a:gd name="T21" fmla="*/ 281 h 412"/>
                  <a:gd name="T22" fmla="*/ 193 w 195"/>
                  <a:gd name="T23" fmla="*/ 316 h 412"/>
                  <a:gd name="T24" fmla="*/ 191 w 195"/>
                  <a:gd name="T25" fmla="*/ 336 h 412"/>
                  <a:gd name="T26" fmla="*/ 186 w 195"/>
                  <a:gd name="T27" fmla="*/ 353 h 412"/>
                  <a:gd name="T28" fmla="*/ 177 w 195"/>
                  <a:gd name="T29" fmla="*/ 369 h 412"/>
                  <a:gd name="T30" fmla="*/ 167 w 195"/>
                  <a:gd name="T31" fmla="*/ 383 h 412"/>
                  <a:gd name="T32" fmla="*/ 152 w 195"/>
                  <a:gd name="T33" fmla="*/ 396 h 412"/>
                  <a:gd name="T34" fmla="*/ 137 w 195"/>
                  <a:gd name="T35" fmla="*/ 404 h 412"/>
                  <a:gd name="T36" fmla="*/ 121 w 195"/>
                  <a:gd name="T37" fmla="*/ 410 h 412"/>
                  <a:gd name="T38" fmla="*/ 101 w 195"/>
                  <a:gd name="T39" fmla="*/ 412 h 412"/>
                  <a:gd name="T40" fmla="*/ 92 w 195"/>
                  <a:gd name="T41" fmla="*/ 412 h 412"/>
                  <a:gd name="T42" fmla="*/ 83 w 195"/>
                  <a:gd name="T43" fmla="*/ 410 h 412"/>
                  <a:gd name="T44" fmla="*/ 75 w 195"/>
                  <a:gd name="T45" fmla="*/ 408 h 412"/>
                  <a:gd name="T46" fmla="*/ 66 w 195"/>
                  <a:gd name="T47" fmla="*/ 404 h 412"/>
                  <a:gd name="T48" fmla="*/ 59 w 195"/>
                  <a:gd name="T49" fmla="*/ 399 h 412"/>
                  <a:gd name="T50" fmla="*/ 50 w 195"/>
                  <a:gd name="T51" fmla="*/ 396 h 412"/>
                  <a:gd name="T52" fmla="*/ 45 w 195"/>
                  <a:gd name="T53" fmla="*/ 390 h 412"/>
                  <a:gd name="T54" fmla="*/ 38 w 195"/>
                  <a:gd name="T55" fmla="*/ 383 h 412"/>
                  <a:gd name="T56" fmla="*/ 25 w 195"/>
                  <a:gd name="T57" fmla="*/ 369 h 412"/>
                  <a:gd name="T58" fmla="*/ 16 w 195"/>
                  <a:gd name="T59" fmla="*/ 351 h 412"/>
                  <a:gd name="T60" fmla="*/ 11 w 195"/>
                  <a:gd name="T61" fmla="*/ 334 h 412"/>
                  <a:gd name="T62" fmla="*/ 9 w 195"/>
                  <a:gd name="T63" fmla="*/ 316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5" h="412">
                    <a:moveTo>
                      <a:pt x="9" y="316"/>
                    </a:moveTo>
                    <a:lnTo>
                      <a:pt x="7" y="282"/>
                    </a:lnTo>
                    <a:lnTo>
                      <a:pt x="6" y="203"/>
                    </a:lnTo>
                    <a:lnTo>
                      <a:pt x="2" y="111"/>
                    </a:lnTo>
                    <a:lnTo>
                      <a:pt x="0" y="44"/>
                    </a:lnTo>
                    <a:lnTo>
                      <a:pt x="128" y="0"/>
                    </a:lnTo>
                    <a:lnTo>
                      <a:pt x="126" y="33"/>
                    </a:lnTo>
                    <a:lnTo>
                      <a:pt x="195" y="28"/>
                    </a:lnTo>
                    <a:lnTo>
                      <a:pt x="193" y="104"/>
                    </a:lnTo>
                    <a:lnTo>
                      <a:pt x="193" y="199"/>
                    </a:lnTo>
                    <a:lnTo>
                      <a:pt x="193" y="281"/>
                    </a:lnTo>
                    <a:lnTo>
                      <a:pt x="193" y="316"/>
                    </a:lnTo>
                    <a:lnTo>
                      <a:pt x="191" y="336"/>
                    </a:lnTo>
                    <a:lnTo>
                      <a:pt x="186" y="353"/>
                    </a:lnTo>
                    <a:lnTo>
                      <a:pt x="177" y="369"/>
                    </a:lnTo>
                    <a:lnTo>
                      <a:pt x="167" y="383"/>
                    </a:lnTo>
                    <a:lnTo>
                      <a:pt x="152" y="396"/>
                    </a:lnTo>
                    <a:lnTo>
                      <a:pt x="137" y="404"/>
                    </a:lnTo>
                    <a:lnTo>
                      <a:pt x="121" y="410"/>
                    </a:lnTo>
                    <a:lnTo>
                      <a:pt x="101" y="412"/>
                    </a:lnTo>
                    <a:lnTo>
                      <a:pt x="92" y="412"/>
                    </a:lnTo>
                    <a:lnTo>
                      <a:pt x="83" y="410"/>
                    </a:lnTo>
                    <a:lnTo>
                      <a:pt x="75" y="408"/>
                    </a:lnTo>
                    <a:lnTo>
                      <a:pt x="66" y="404"/>
                    </a:lnTo>
                    <a:lnTo>
                      <a:pt x="59" y="399"/>
                    </a:lnTo>
                    <a:lnTo>
                      <a:pt x="50" y="396"/>
                    </a:lnTo>
                    <a:lnTo>
                      <a:pt x="45" y="390"/>
                    </a:lnTo>
                    <a:lnTo>
                      <a:pt x="38" y="383"/>
                    </a:lnTo>
                    <a:lnTo>
                      <a:pt x="25" y="369"/>
                    </a:lnTo>
                    <a:lnTo>
                      <a:pt x="16" y="351"/>
                    </a:lnTo>
                    <a:lnTo>
                      <a:pt x="11" y="334"/>
                    </a:lnTo>
                    <a:lnTo>
                      <a:pt x="9" y="316"/>
                    </a:lnTo>
                    <a:close/>
                  </a:path>
                </a:pathLst>
              </a:custGeom>
              <a:solidFill>
                <a:srgbClr val="E08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317" y="2650"/>
                <a:ext cx="95" cy="204"/>
              </a:xfrm>
              <a:custGeom>
                <a:avLst/>
                <a:gdLst>
                  <a:gd name="T0" fmla="*/ 9 w 191"/>
                  <a:gd name="T1" fmla="*/ 313 h 409"/>
                  <a:gd name="T2" fmla="*/ 7 w 191"/>
                  <a:gd name="T3" fmla="*/ 280 h 409"/>
                  <a:gd name="T4" fmla="*/ 5 w 191"/>
                  <a:gd name="T5" fmla="*/ 200 h 409"/>
                  <a:gd name="T6" fmla="*/ 2 w 191"/>
                  <a:gd name="T7" fmla="*/ 110 h 409"/>
                  <a:gd name="T8" fmla="*/ 0 w 191"/>
                  <a:gd name="T9" fmla="*/ 43 h 409"/>
                  <a:gd name="T10" fmla="*/ 124 w 191"/>
                  <a:gd name="T11" fmla="*/ 0 h 409"/>
                  <a:gd name="T12" fmla="*/ 120 w 191"/>
                  <a:gd name="T13" fmla="*/ 34 h 409"/>
                  <a:gd name="T14" fmla="*/ 191 w 191"/>
                  <a:gd name="T15" fmla="*/ 29 h 409"/>
                  <a:gd name="T16" fmla="*/ 191 w 191"/>
                  <a:gd name="T17" fmla="*/ 103 h 409"/>
                  <a:gd name="T18" fmla="*/ 191 w 191"/>
                  <a:gd name="T19" fmla="*/ 197 h 409"/>
                  <a:gd name="T20" fmla="*/ 189 w 191"/>
                  <a:gd name="T21" fmla="*/ 278 h 409"/>
                  <a:gd name="T22" fmla="*/ 189 w 191"/>
                  <a:gd name="T23" fmla="*/ 313 h 409"/>
                  <a:gd name="T24" fmla="*/ 188 w 191"/>
                  <a:gd name="T25" fmla="*/ 333 h 409"/>
                  <a:gd name="T26" fmla="*/ 182 w 191"/>
                  <a:gd name="T27" fmla="*/ 350 h 409"/>
                  <a:gd name="T28" fmla="*/ 173 w 191"/>
                  <a:gd name="T29" fmla="*/ 366 h 409"/>
                  <a:gd name="T30" fmla="*/ 163 w 191"/>
                  <a:gd name="T31" fmla="*/ 380 h 409"/>
                  <a:gd name="T32" fmla="*/ 149 w 191"/>
                  <a:gd name="T33" fmla="*/ 393 h 409"/>
                  <a:gd name="T34" fmla="*/ 135 w 191"/>
                  <a:gd name="T35" fmla="*/ 402 h 409"/>
                  <a:gd name="T36" fmla="*/ 117 w 191"/>
                  <a:gd name="T37" fmla="*/ 407 h 409"/>
                  <a:gd name="T38" fmla="*/ 99 w 191"/>
                  <a:gd name="T39" fmla="*/ 409 h 409"/>
                  <a:gd name="T40" fmla="*/ 90 w 191"/>
                  <a:gd name="T41" fmla="*/ 409 h 409"/>
                  <a:gd name="T42" fmla="*/ 81 w 191"/>
                  <a:gd name="T43" fmla="*/ 407 h 409"/>
                  <a:gd name="T44" fmla="*/ 73 w 191"/>
                  <a:gd name="T45" fmla="*/ 405 h 409"/>
                  <a:gd name="T46" fmla="*/ 64 w 191"/>
                  <a:gd name="T47" fmla="*/ 402 h 409"/>
                  <a:gd name="T48" fmla="*/ 57 w 191"/>
                  <a:gd name="T49" fmla="*/ 396 h 409"/>
                  <a:gd name="T50" fmla="*/ 48 w 191"/>
                  <a:gd name="T51" fmla="*/ 393 h 409"/>
                  <a:gd name="T52" fmla="*/ 43 w 191"/>
                  <a:gd name="T53" fmla="*/ 388 h 409"/>
                  <a:gd name="T54" fmla="*/ 36 w 191"/>
                  <a:gd name="T55" fmla="*/ 380 h 409"/>
                  <a:gd name="T56" fmla="*/ 23 w 191"/>
                  <a:gd name="T57" fmla="*/ 366 h 409"/>
                  <a:gd name="T58" fmla="*/ 16 w 191"/>
                  <a:gd name="T59" fmla="*/ 350 h 409"/>
                  <a:gd name="T60" fmla="*/ 11 w 191"/>
                  <a:gd name="T61" fmla="*/ 333 h 409"/>
                  <a:gd name="T62" fmla="*/ 9 w 191"/>
                  <a:gd name="T63" fmla="*/ 313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409">
                    <a:moveTo>
                      <a:pt x="9" y="313"/>
                    </a:moveTo>
                    <a:lnTo>
                      <a:pt x="7" y="280"/>
                    </a:lnTo>
                    <a:lnTo>
                      <a:pt x="5" y="200"/>
                    </a:lnTo>
                    <a:lnTo>
                      <a:pt x="2" y="110"/>
                    </a:lnTo>
                    <a:lnTo>
                      <a:pt x="0" y="43"/>
                    </a:lnTo>
                    <a:lnTo>
                      <a:pt x="124" y="0"/>
                    </a:lnTo>
                    <a:lnTo>
                      <a:pt x="120" y="34"/>
                    </a:lnTo>
                    <a:lnTo>
                      <a:pt x="191" y="29"/>
                    </a:lnTo>
                    <a:lnTo>
                      <a:pt x="191" y="103"/>
                    </a:lnTo>
                    <a:lnTo>
                      <a:pt x="191" y="197"/>
                    </a:lnTo>
                    <a:lnTo>
                      <a:pt x="189" y="278"/>
                    </a:lnTo>
                    <a:lnTo>
                      <a:pt x="189" y="313"/>
                    </a:lnTo>
                    <a:lnTo>
                      <a:pt x="188" y="333"/>
                    </a:lnTo>
                    <a:lnTo>
                      <a:pt x="182" y="350"/>
                    </a:lnTo>
                    <a:lnTo>
                      <a:pt x="173" y="366"/>
                    </a:lnTo>
                    <a:lnTo>
                      <a:pt x="163" y="380"/>
                    </a:lnTo>
                    <a:lnTo>
                      <a:pt x="149" y="393"/>
                    </a:lnTo>
                    <a:lnTo>
                      <a:pt x="135" y="402"/>
                    </a:lnTo>
                    <a:lnTo>
                      <a:pt x="117" y="407"/>
                    </a:lnTo>
                    <a:lnTo>
                      <a:pt x="99" y="409"/>
                    </a:lnTo>
                    <a:lnTo>
                      <a:pt x="90" y="409"/>
                    </a:lnTo>
                    <a:lnTo>
                      <a:pt x="81" y="407"/>
                    </a:lnTo>
                    <a:lnTo>
                      <a:pt x="73" y="405"/>
                    </a:lnTo>
                    <a:lnTo>
                      <a:pt x="64" y="402"/>
                    </a:lnTo>
                    <a:lnTo>
                      <a:pt x="57" y="396"/>
                    </a:lnTo>
                    <a:lnTo>
                      <a:pt x="48" y="393"/>
                    </a:lnTo>
                    <a:lnTo>
                      <a:pt x="43" y="388"/>
                    </a:lnTo>
                    <a:lnTo>
                      <a:pt x="36" y="380"/>
                    </a:lnTo>
                    <a:lnTo>
                      <a:pt x="23" y="366"/>
                    </a:lnTo>
                    <a:lnTo>
                      <a:pt x="16" y="350"/>
                    </a:lnTo>
                    <a:lnTo>
                      <a:pt x="11" y="333"/>
                    </a:lnTo>
                    <a:lnTo>
                      <a:pt x="9" y="313"/>
                    </a:lnTo>
                    <a:close/>
                  </a:path>
                </a:pathLst>
              </a:custGeom>
              <a:solidFill>
                <a:srgbClr val="E899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317" y="2650"/>
                <a:ext cx="95" cy="203"/>
              </a:xfrm>
              <a:custGeom>
                <a:avLst/>
                <a:gdLst>
                  <a:gd name="T0" fmla="*/ 9 w 191"/>
                  <a:gd name="T1" fmla="*/ 313 h 407"/>
                  <a:gd name="T2" fmla="*/ 7 w 191"/>
                  <a:gd name="T3" fmla="*/ 278 h 407"/>
                  <a:gd name="T4" fmla="*/ 5 w 191"/>
                  <a:gd name="T5" fmla="*/ 200 h 407"/>
                  <a:gd name="T6" fmla="*/ 2 w 191"/>
                  <a:gd name="T7" fmla="*/ 112 h 407"/>
                  <a:gd name="T8" fmla="*/ 0 w 191"/>
                  <a:gd name="T9" fmla="*/ 45 h 407"/>
                  <a:gd name="T10" fmla="*/ 122 w 191"/>
                  <a:gd name="T11" fmla="*/ 0 h 407"/>
                  <a:gd name="T12" fmla="*/ 119 w 191"/>
                  <a:gd name="T13" fmla="*/ 34 h 407"/>
                  <a:gd name="T14" fmla="*/ 191 w 191"/>
                  <a:gd name="T15" fmla="*/ 29 h 407"/>
                  <a:gd name="T16" fmla="*/ 189 w 191"/>
                  <a:gd name="T17" fmla="*/ 103 h 407"/>
                  <a:gd name="T18" fmla="*/ 189 w 191"/>
                  <a:gd name="T19" fmla="*/ 197 h 407"/>
                  <a:gd name="T20" fmla="*/ 188 w 191"/>
                  <a:gd name="T21" fmla="*/ 278 h 407"/>
                  <a:gd name="T22" fmla="*/ 188 w 191"/>
                  <a:gd name="T23" fmla="*/ 313 h 407"/>
                  <a:gd name="T24" fmla="*/ 186 w 191"/>
                  <a:gd name="T25" fmla="*/ 333 h 407"/>
                  <a:gd name="T26" fmla="*/ 180 w 191"/>
                  <a:gd name="T27" fmla="*/ 350 h 407"/>
                  <a:gd name="T28" fmla="*/ 172 w 191"/>
                  <a:gd name="T29" fmla="*/ 366 h 407"/>
                  <a:gd name="T30" fmla="*/ 161 w 191"/>
                  <a:gd name="T31" fmla="*/ 379 h 407"/>
                  <a:gd name="T32" fmla="*/ 149 w 191"/>
                  <a:gd name="T33" fmla="*/ 391 h 407"/>
                  <a:gd name="T34" fmla="*/ 133 w 191"/>
                  <a:gd name="T35" fmla="*/ 400 h 407"/>
                  <a:gd name="T36" fmla="*/ 117 w 191"/>
                  <a:gd name="T37" fmla="*/ 405 h 407"/>
                  <a:gd name="T38" fmla="*/ 99 w 191"/>
                  <a:gd name="T39" fmla="*/ 407 h 407"/>
                  <a:gd name="T40" fmla="*/ 90 w 191"/>
                  <a:gd name="T41" fmla="*/ 407 h 407"/>
                  <a:gd name="T42" fmla="*/ 81 w 191"/>
                  <a:gd name="T43" fmla="*/ 405 h 407"/>
                  <a:gd name="T44" fmla="*/ 73 w 191"/>
                  <a:gd name="T45" fmla="*/ 403 h 407"/>
                  <a:gd name="T46" fmla="*/ 66 w 191"/>
                  <a:gd name="T47" fmla="*/ 400 h 407"/>
                  <a:gd name="T48" fmla="*/ 57 w 191"/>
                  <a:gd name="T49" fmla="*/ 395 h 407"/>
                  <a:gd name="T50" fmla="*/ 50 w 191"/>
                  <a:gd name="T51" fmla="*/ 391 h 407"/>
                  <a:gd name="T52" fmla="*/ 43 w 191"/>
                  <a:gd name="T53" fmla="*/ 386 h 407"/>
                  <a:gd name="T54" fmla="*/ 36 w 191"/>
                  <a:gd name="T55" fmla="*/ 379 h 407"/>
                  <a:gd name="T56" fmla="*/ 25 w 191"/>
                  <a:gd name="T57" fmla="*/ 365 h 407"/>
                  <a:gd name="T58" fmla="*/ 16 w 191"/>
                  <a:gd name="T59" fmla="*/ 349 h 407"/>
                  <a:gd name="T60" fmla="*/ 11 w 191"/>
                  <a:gd name="T61" fmla="*/ 331 h 407"/>
                  <a:gd name="T62" fmla="*/ 9 w 191"/>
                  <a:gd name="T63" fmla="*/ 31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1" h="407">
                    <a:moveTo>
                      <a:pt x="9" y="313"/>
                    </a:moveTo>
                    <a:lnTo>
                      <a:pt x="7" y="278"/>
                    </a:lnTo>
                    <a:lnTo>
                      <a:pt x="5" y="200"/>
                    </a:lnTo>
                    <a:lnTo>
                      <a:pt x="2" y="112"/>
                    </a:lnTo>
                    <a:lnTo>
                      <a:pt x="0" y="45"/>
                    </a:lnTo>
                    <a:lnTo>
                      <a:pt x="122" y="0"/>
                    </a:lnTo>
                    <a:lnTo>
                      <a:pt x="119" y="34"/>
                    </a:lnTo>
                    <a:lnTo>
                      <a:pt x="191" y="29"/>
                    </a:lnTo>
                    <a:lnTo>
                      <a:pt x="189" y="103"/>
                    </a:lnTo>
                    <a:lnTo>
                      <a:pt x="189" y="197"/>
                    </a:lnTo>
                    <a:lnTo>
                      <a:pt x="188" y="278"/>
                    </a:lnTo>
                    <a:lnTo>
                      <a:pt x="188" y="313"/>
                    </a:lnTo>
                    <a:lnTo>
                      <a:pt x="186" y="333"/>
                    </a:lnTo>
                    <a:lnTo>
                      <a:pt x="180" y="350"/>
                    </a:lnTo>
                    <a:lnTo>
                      <a:pt x="172" y="366"/>
                    </a:lnTo>
                    <a:lnTo>
                      <a:pt x="161" y="379"/>
                    </a:lnTo>
                    <a:lnTo>
                      <a:pt x="149" y="391"/>
                    </a:lnTo>
                    <a:lnTo>
                      <a:pt x="133" y="400"/>
                    </a:lnTo>
                    <a:lnTo>
                      <a:pt x="117" y="405"/>
                    </a:lnTo>
                    <a:lnTo>
                      <a:pt x="99" y="407"/>
                    </a:lnTo>
                    <a:lnTo>
                      <a:pt x="90" y="407"/>
                    </a:lnTo>
                    <a:lnTo>
                      <a:pt x="81" y="405"/>
                    </a:lnTo>
                    <a:lnTo>
                      <a:pt x="73" y="403"/>
                    </a:lnTo>
                    <a:lnTo>
                      <a:pt x="66" y="400"/>
                    </a:lnTo>
                    <a:lnTo>
                      <a:pt x="57" y="395"/>
                    </a:lnTo>
                    <a:lnTo>
                      <a:pt x="50" y="391"/>
                    </a:lnTo>
                    <a:lnTo>
                      <a:pt x="43" y="386"/>
                    </a:lnTo>
                    <a:lnTo>
                      <a:pt x="36" y="379"/>
                    </a:lnTo>
                    <a:lnTo>
                      <a:pt x="25" y="365"/>
                    </a:lnTo>
                    <a:lnTo>
                      <a:pt x="16" y="349"/>
                    </a:lnTo>
                    <a:lnTo>
                      <a:pt x="11" y="331"/>
                    </a:lnTo>
                    <a:lnTo>
                      <a:pt x="9" y="313"/>
                    </a:lnTo>
                    <a:close/>
                  </a:path>
                </a:pathLst>
              </a:custGeom>
              <a:solidFill>
                <a:srgbClr val="EFA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317" y="2651"/>
                <a:ext cx="94" cy="200"/>
              </a:xfrm>
              <a:custGeom>
                <a:avLst/>
                <a:gdLst>
                  <a:gd name="T0" fmla="*/ 9 w 187"/>
                  <a:gd name="T1" fmla="*/ 310 h 401"/>
                  <a:gd name="T2" fmla="*/ 7 w 187"/>
                  <a:gd name="T3" fmla="*/ 276 h 401"/>
                  <a:gd name="T4" fmla="*/ 5 w 187"/>
                  <a:gd name="T5" fmla="*/ 198 h 401"/>
                  <a:gd name="T6" fmla="*/ 2 w 187"/>
                  <a:gd name="T7" fmla="*/ 110 h 401"/>
                  <a:gd name="T8" fmla="*/ 0 w 187"/>
                  <a:gd name="T9" fmla="*/ 43 h 401"/>
                  <a:gd name="T10" fmla="*/ 118 w 187"/>
                  <a:gd name="T11" fmla="*/ 0 h 401"/>
                  <a:gd name="T12" fmla="*/ 115 w 187"/>
                  <a:gd name="T13" fmla="*/ 34 h 401"/>
                  <a:gd name="T14" fmla="*/ 187 w 187"/>
                  <a:gd name="T15" fmla="*/ 28 h 401"/>
                  <a:gd name="T16" fmla="*/ 186 w 187"/>
                  <a:gd name="T17" fmla="*/ 101 h 401"/>
                  <a:gd name="T18" fmla="*/ 186 w 187"/>
                  <a:gd name="T19" fmla="*/ 195 h 401"/>
                  <a:gd name="T20" fmla="*/ 184 w 187"/>
                  <a:gd name="T21" fmla="*/ 276 h 401"/>
                  <a:gd name="T22" fmla="*/ 184 w 187"/>
                  <a:gd name="T23" fmla="*/ 310 h 401"/>
                  <a:gd name="T24" fmla="*/ 182 w 187"/>
                  <a:gd name="T25" fmla="*/ 329 h 401"/>
                  <a:gd name="T26" fmla="*/ 177 w 187"/>
                  <a:gd name="T27" fmla="*/ 345 h 401"/>
                  <a:gd name="T28" fmla="*/ 170 w 187"/>
                  <a:gd name="T29" fmla="*/ 361 h 401"/>
                  <a:gd name="T30" fmla="*/ 159 w 187"/>
                  <a:gd name="T31" fmla="*/ 375 h 401"/>
                  <a:gd name="T32" fmla="*/ 145 w 187"/>
                  <a:gd name="T33" fmla="*/ 386 h 401"/>
                  <a:gd name="T34" fmla="*/ 131 w 187"/>
                  <a:gd name="T35" fmla="*/ 394 h 401"/>
                  <a:gd name="T36" fmla="*/ 113 w 187"/>
                  <a:gd name="T37" fmla="*/ 400 h 401"/>
                  <a:gd name="T38" fmla="*/ 95 w 187"/>
                  <a:gd name="T39" fmla="*/ 401 h 401"/>
                  <a:gd name="T40" fmla="*/ 87 w 187"/>
                  <a:gd name="T41" fmla="*/ 401 h 401"/>
                  <a:gd name="T42" fmla="*/ 78 w 187"/>
                  <a:gd name="T43" fmla="*/ 400 h 401"/>
                  <a:gd name="T44" fmla="*/ 71 w 187"/>
                  <a:gd name="T45" fmla="*/ 398 h 401"/>
                  <a:gd name="T46" fmla="*/ 62 w 187"/>
                  <a:gd name="T47" fmla="*/ 394 h 401"/>
                  <a:gd name="T48" fmla="*/ 55 w 187"/>
                  <a:gd name="T49" fmla="*/ 391 h 401"/>
                  <a:gd name="T50" fmla="*/ 48 w 187"/>
                  <a:gd name="T51" fmla="*/ 387 h 401"/>
                  <a:gd name="T52" fmla="*/ 41 w 187"/>
                  <a:gd name="T53" fmla="*/ 382 h 401"/>
                  <a:gd name="T54" fmla="*/ 34 w 187"/>
                  <a:gd name="T55" fmla="*/ 375 h 401"/>
                  <a:gd name="T56" fmla="*/ 23 w 187"/>
                  <a:gd name="T57" fmla="*/ 361 h 401"/>
                  <a:gd name="T58" fmla="*/ 16 w 187"/>
                  <a:gd name="T59" fmla="*/ 345 h 401"/>
                  <a:gd name="T60" fmla="*/ 11 w 187"/>
                  <a:gd name="T61" fmla="*/ 327 h 401"/>
                  <a:gd name="T62" fmla="*/ 9 w 187"/>
                  <a:gd name="T63" fmla="*/ 31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7" h="401">
                    <a:moveTo>
                      <a:pt x="9" y="310"/>
                    </a:moveTo>
                    <a:lnTo>
                      <a:pt x="7" y="276"/>
                    </a:lnTo>
                    <a:lnTo>
                      <a:pt x="5" y="198"/>
                    </a:lnTo>
                    <a:lnTo>
                      <a:pt x="2" y="110"/>
                    </a:lnTo>
                    <a:lnTo>
                      <a:pt x="0" y="43"/>
                    </a:lnTo>
                    <a:lnTo>
                      <a:pt x="118" y="0"/>
                    </a:lnTo>
                    <a:lnTo>
                      <a:pt x="115" y="34"/>
                    </a:lnTo>
                    <a:lnTo>
                      <a:pt x="187" y="28"/>
                    </a:lnTo>
                    <a:lnTo>
                      <a:pt x="186" y="101"/>
                    </a:lnTo>
                    <a:lnTo>
                      <a:pt x="186" y="195"/>
                    </a:lnTo>
                    <a:lnTo>
                      <a:pt x="184" y="276"/>
                    </a:lnTo>
                    <a:lnTo>
                      <a:pt x="184" y="310"/>
                    </a:lnTo>
                    <a:lnTo>
                      <a:pt x="182" y="329"/>
                    </a:lnTo>
                    <a:lnTo>
                      <a:pt x="177" y="345"/>
                    </a:lnTo>
                    <a:lnTo>
                      <a:pt x="170" y="361"/>
                    </a:lnTo>
                    <a:lnTo>
                      <a:pt x="159" y="375"/>
                    </a:lnTo>
                    <a:lnTo>
                      <a:pt x="145" y="386"/>
                    </a:lnTo>
                    <a:lnTo>
                      <a:pt x="131" y="394"/>
                    </a:lnTo>
                    <a:lnTo>
                      <a:pt x="113" y="400"/>
                    </a:lnTo>
                    <a:lnTo>
                      <a:pt x="95" y="401"/>
                    </a:lnTo>
                    <a:lnTo>
                      <a:pt x="87" y="401"/>
                    </a:lnTo>
                    <a:lnTo>
                      <a:pt x="78" y="400"/>
                    </a:lnTo>
                    <a:lnTo>
                      <a:pt x="71" y="398"/>
                    </a:lnTo>
                    <a:lnTo>
                      <a:pt x="62" y="394"/>
                    </a:lnTo>
                    <a:lnTo>
                      <a:pt x="55" y="391"/>
                    </a:lnTo>
                    <a:lnTo>
                      <a:pt x="48" y="387"/>
                    </a:lnTo>
                    <a:lnTo>
                      <a:pt x="41" y="382"/>
                    </a:lnTo>
                    <a:lnTo>
                      <a:pt x="34" y="375"/>
                    </a:lnTo>
                    <a:lnTo>
                      <a:pt x="23" y="361"/>
                    </a:lnTo>
                    <a:lnTo>
                      <a:pt x="16" y="345"/>
                    </a:lnTo>
                    <a:lnTo>
                      <a:pt x="11" y="327"/>
                    </a:lnTo>
                    <a:lnTo>
                      <a:pt x="9" y="310"/>
                    </a:lnTo>
                    <a:close/>
                  </a:path>
                </a:pathLst>
              </a:custGeom>
              <a:solidFill>
                <a:srgbClr val="F4B7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317" y="2651"/>
                <a:ext cx="93" cy="199"/>
              </a:xfrm>
              <a:custGeom>
                <a:avLst/>
                <a:gdLst>
                  <a:gd name="T0" fmla="*/ 9 w 186"/>
                  <a:gd name="T1" fmla="*/ 308 h 400"/>
                  <a:gd name="T2" fmla="*/ 7 w 186"/>
                  <a:gd name="T3" fmla="*/ 274 h 400"/>
                  <a:gd name="T4" fmla="*/ 5 w 186"/>
                  <a:gd name="T5" fmla="*/ 198 h 400"/>
                  <a:gd name="T6" fmla="*/ 2 w 186"/>
                  <a:gd name="T7" fmla="*/ 110 h 400"/>
                  <a:gd name="T8" fmla="*/ 0 w 186"/>
                  <a:gd name="T9" fmla="*/ 44 h 400"/>
                  <a:gd name="T10" fmla="*/ 115 w 186"/>
                  <a:gd name="T11" fmla="*/ 0 h 400"/>
                  <a:gd name="T12" fmla="*/ 113 w 186"/>
                  <a:gd name="T13" fmla="*/ 34 h 400"/>
                  <a:gd name="T14" fmla="*/ 186 w 186"/>
                  <a:gd name="T15" fmla="*/ 28 h 400"/>
                  <a:gd name="T16" fmla="*/ 184 w 186"/>
                  <a:gd name="T17" fmla="*/ 103 h 400"/>
                  <a:gd name="T18" fmla="*/ 184 w 186"/>
                  <a:gd name="T19" fmla="*/ 195 h 400"/>
                  <a:gd name="T20" fmla="*/ 182 w 186"/>
                  <a:gd name="T21" fmla="*/ 274 h 400"/>
                  <a:gd name="T22" fmla="*/ 182 w 186"/>
                  <a:gd name="T23" fmla="*/ 308 h 400"/>
                  <a:gd name="T24" fmla="*/ 180 w 186"/>
                  <a:gd name="T25" fmla="*/ 327 h 400"/>
                  <a:gd name="T26" fmla="*/ 175 w 186"/>
                  <a:gd name="T27" fmla="*/ 343 h 400"/>
                  <a:gd name="T28" fmla="*/ 168 w 186"/>
                  <a:gd name="T29" fmla="*/ 359 h 400"/>
                  <a:gd name="T30" fmla="*/ 157 w 186"/>
                  <a:gd name="T31" fmla="*/ 373 h 400"/>
                  <a:gd name="T32" fmla="*/ 143 w 186"/>
                  <a:gd name="T33" fmla="*/ 384 h 400"/>
                  <a:gd name="T34" fmla="*/ 129 w 186"/>
                  <a:gd name="T35" fmla="*/ 393 h 400"/>
                  <a:gd name="T36" fmla="*/ 113 w 186"/>
                  <a:gd name="T37" fmla="*/ 398 h 400"/>
                  <a:gd name="T38" fmla="*/ 95 w 186"/>
                  <a:gd name="T39" fmla="*/ 400 h 400"/>
                  <a:gd name="T40" fmla="*/ 87 w 186"/>
                  <a:gd name="T41" fmla="*/ 400 h 400"/>
                  <a:gd name="T42" fmla="*/ 78 w 186"/>
                  <a:gd name="T43" fmla="*/ 398 h 400"/>
                  <a:gd name="T44" fmla="*/ 71 w 186"/>
                  <a:gd name="T45" fmla="*/ 396 h 400"/>
                  <a:gd name="T46" fmla="*/ 64 w 186"/>
                  <a:gd name="T47" fmla="*/ 393 h 400"/>
                  <a:gd name="T48" fmla="*/ 55 w 186"/>
                  <a:gd name="T49" fmla="*/ 389 h 400"/>
                  <a:gd name="T50" fmla="*/ 48 w 186"/>
                  <a:gd name="T51" fmla="*/ 386 h 400"/>
                  <a:gd name="T52" fmla="*/ 42 w 186"/>
                  <a:gd name="T53" fmla="*/ 380 h 400"/>
                  <a:gd name="T54" fmla="*/ 35 w 186"/>
                  <a:gd name="T55" fmla="*/ 373 h 400"/>
                  <a:gd name="T56" fmla="*/ 23 w 186"/>
                  <a:gd name="T57" fmla="*/ 359 h 400"/>
                  <a:gd name="T58" fmla="*/ 16 w 186"/>
                  <a:gd name="T59" fmla="*/ 343 h 400"/>
                  <a:gd name="T60" fmla="*/ 11 w 186"/>
                  <a:gd name="T61" fmla="*/ 325 h 400"/>
                  <a:gd name="T62" fmla="*/ 9 w 186"/>
                  <a:gd name="T63" fmla="*/ 308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86" h="400">
                    <a:moveTo>
                      <a:pt x="9" y="308"/>
                    </a:moveTo>
                    <a:lnTo>
                      <a:pt x="7" y="274"/>
                    </a:lnTo>
                    <a:lnTo>
                      <a:pt x="5" y="198"/>
                    </a:lnTo>
                    <a:lnTo>
                      <a:pt x="2" y="110"/>
                    </a:lnTo>
                    <a:lnTo>
                      <a:pt x="0" y="44"/>
                    </a:lnTo>
                    <a:lnTo>
                      <a:pt x="115" y="0"/>
                    </a:lnTo>
                    <a:lnTo>
                      <a:pt x="113" y="34"/>
                    </a:lnTo>
                    <a:lnTo>
                      <a:pt x="186" y="28"/>
                    </a:lnTo>
                    <a:lnTo>
                      <a:pt x="184" y="103"/>
                    </a:lnTo>
                    <a:lnTo>
                      <a:pt x="184" y="195"/>
                    </a:lnTo>
                    <a:lnTo>
                      <a:pt x="182" y="274"/>
                    </a:lnTo>
                    <a:lnTo>
                      <a:pt x="182" y="308"/>
                    </a:lnTo>
                    <a:lnTo>
                      <a:pt x="180" y="327"/>
                    </a:lnTo>
                    <a:lnTo>
                      <a:pt x="175" y="343"/>
                    </a:lnTo>
                    <a:lnTo>
                      <a:pt x="168" y="359"/>
                    </a:lnTo>
                    <a:lnTo>
                      <a:pt x="157" y="373"/>
                    </a:lnTo>
                    <a:lnTo>
                      <a:pt x="143" y="384"/>
                    </a:lnTo>
                    <a:lnTo>
                      <a:pt x="129" y="393"/>
                    </a:lnTo>
                    <a:lnTo>
                      <a:pt x="113" y="398"/>
                    </a:lnTo>
                    <a:lnTo>
                      <a:pt x="95" y="400"/>
                    </a:lnTo>
                    <a:lnTo>
                      <a:pt x="87" y="400"/>
                    </a:lnTo>
                    <a:lnTo>
                      <a:pt x="78" y="398"/>
                    </a:lnTo>
                    <a:lnTo>
                      <a:pt x="71" y="396"/>
                    </a:lnTo>
                    <a:lnTo>
                      <a:pt x="64" y="393"/>
                    </a:lnTo>
                    <a:lnTo>
                      <a:pt x="55" y="389"/>
                    </a:lnTo>
                    <a:lnTo>
                      <a:pt x="48" y="386"/>
                    </a:lnTo>
                    <a:lnTo>
                      <a:pt x="42" y="380"/>
                    </a:lnTo>
                    <a:lnTo>
                      <a:pt x="35" y="373"/>
                    </a:lnTo>
                    <a:lnTo>
                      <a:pt x="23" y="359"/>
                    </a:lnTo>
                    <a:lnTo>
                      <a:pt x="16" y="343"/>
                    </a:lnTo>
                    <a:lnTo>
                      <a:pt x="11" y="325"/>
                    </a:lnTo>
                    <a:lnTo>
                      <a:pt x="9" y="308"/>
                    </a:lnTo>
                    <a:close/>
                  </a:path>
                </a:pathLst>
              </a:custGeom>
              <a:solidFill>
                <a:srgbClr val="FCC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275" y="2930"/>
                <a:ext cx="83" cy="123"/>
              </a:xfrm>
              <a:custGeom>
                <a:avLst/>
                <a:gdLst>
                  <a:gd name="T0" fmla="*/ 55 w 166"/>
                  <a:gd name="T1" fmla="*/ 3 h 246"/>
                  <a:gd name="T2" fmla="*/ 57 w 166"/>
                  <a:gd name="T3" fmla="*/ 2 h 246"/>
                  <a:gd name="T4" fmla="*/ 58 w 166"/>
                  <a:gd name="T5" fmla="*/ 2 h 246"/>
                  <a:gd name="T6" fmla="*/ 58 w 166"/>
                  <a:gd name="T7" fmla="*/ 2 h 246"/>
                  <a:gd name="T8" fmla="*/ 60 w 166"/>
                  <a:gd name="T9" fmla="*/ 0 h 246"/>
                  <a:gd name="T10" fmla="*/ 166 w 166"/>
                  <a:gd name="T11" fmla="*/ 138 h 246"/>
                  <a:gd name="T12" fmla="*/ 166 w 166"/>
                  <a:gd name="T13" fmla="*/ 246 h 246"/>
                  <a:gd name="T14" fmla="*/ 0 w 166"/>
                  <a:gd name="T15" fmla="*/ 239 h 246"/>
                  <a:gd name="T16" fmla="*/ 0 w 166"/>
                  <a:gd name="T17" fmla="*/ 136 h 246"/>
                  <a:gd name="T18" fmla="*/ 2 w 166"/>
                  <a:gd name="T19" fmla="*/ 118 h 246"/>
                  <a:gd name="T20" fmla="*/ 4 w 166"/>
                  <a:gd name="T21" fmla="*/ 99 h 246"/>
                  <a:gd name="T22" fmla="*/ 9 w 166"/>
                  <a:gd name="T23" fmla="*/ 81 h 246"/>
                  <a:gd name="T24" fmla="*/ 14 w 166"/>
                  <a:gd name="T25" fmla="*/ 63 h 246"/>
                  <a:gd name="T26" fmla="*/ 21 w 166"/>
                  <a:gd name="T27" fmla="*/ 48 h 246"/>
                  <a:gd name="T28" fmla="*/ 32 w 166"/>
                  <a:gd name="T29" fmla="*/ 32 h 246"/>
                  <a:gd name="T30" fmla="*/ 42 w 166"/>
                  <a:gd name="T31" fmla="*/ 18 h 246"/>
                  <a:gd name="T32" fmla="*/ 55 w 166"/>
                  <a:gd name="T33" fmla="*/ 3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246">
                    <a:moveTo>
                      <a:pt x="55" y="3"/>
                    </a:moveTo>
                    <a:lnTo>
                      <a:pt x="57" y="2"/>
                    </a:lnTo>
                    <a:lnTo>
                      <a:pt x="58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166" y="138"/>
                    </a:lnTo>
                    <a:lnTo>
                      <a:pt x="166" y="246"/>
                    </a:lnTo>
                    <a:lnTo>
                      <a:pt x="0" y="239"/>
                    </a:lnTo>
                    <a:lnTo>
                      <a:pt x="0" y="136"/>
                    </a:lnTo>
                    <a:lnTo>
                      <a:pt x="2" y="118"/>
                    </a:lnTo>
                    <a:lnTo>
                      <a:pt x="4" y="99"/>
                    </a:lnTo>
                    <a:lnTo>
                      <a:pt x="9" y="81"/>
                    </a:lnTo>
                    <a:lnTo>
                      <a:pt x="14" y="63"/>
                    </a:lnTo>
                    <a:lnTo>
                      <a:pt x="21" y="48"/>
                    </a:lnTo>
                    <a:lnTo>
                      <a:pt x="32" y="32"/>
                    </a:lnTo>
                    <a:lnTo>
                      <a:pt x="42" y="18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rgbClr val="1C5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76" y="2931"/>
                <a:ext cx="81" cy="121"/>
              </a:xfrm>
              <a:custGeom>
                <a:avLst/>
                <a:gdLst>
                  <a:gd name="T0" fmla="*/ 53 w 162"/>
                  <a:gd name="T1" fmla="*/ 3 h 242"/>
                  <a:gd name="T2" fmla="*/ 55 w 162"/>
                  <a:gd name="T3" fmla="*/ 3 h 242"/>
                  <a:gd name="T4" fmla="*/ 56 w 162"/>
                  <a:gd name="T5" fmla="*/ 1 h 242"/>
                  <a:gd name="T6" fmla="*/ 56 w 162"/>
                  <a:gd name="T7" fmla="*/ 1 h 242"/>
                  <a:gd name="T8" fmla="*/ 58 w 162"/>
                  <a:gd name="T9" fmla="*/ 0 h 242"/>
                  <a:gd name="T10" fmla="*/ 162 w 162"/>
                  <a:gd name="T11" fmla="*/ 134 h 242"/>
                  <a:gd name="T12" fmla="*/ 162 w 162"/>
                  <a:gd name="T13" fmla="*/ 242 h 242"/>
                  <a:gd name="T14" fmla="*/ 0 w 162"/>
                  <a:gd name="T15" fmla="*/ 235 h 242"/>
                  <a:gd name="T16" fmla="*/ 0 w 162"/>
                  <a:gd name="T17" fmla="*/ 134 h 242"/>
                  <a:gd name="T18" fmla="*/ 2 w 162"/>
                  <a:gd name="T19" fmla="*/ 116 h 242"/>
                  <a:gd name="T20" fmla="*/ 3 w 162"/>
                  <a:gd name="T21" fmla="*/ 97 h 242"/>
                  <a:gd name="T22" fmla="*/ 7 w 162"/>
                  <a:gd name="T23" fmla="*/ 81 h 242"/>
                  <a:gd name="T24" fmla="*/ 14 w 162"/>
                  <a:gd name="T25" fmla="*/ 63 h 242"/>
                  <a:gd name="T26" fmla="*/ 21 w 162"/>
                  <a:gd name="T27" fmla="*/ 47 h 242"/>
                  <a:gd name="T28" fmla="*/ 30 w 162"/>
                  <a:gd name="T29" fmla="*/ 31 h 242"/>
                  <a:gd name="T30" fmla="*/ 40 w 162"/>
                  <a:gd name="T31" fmla="*/ 17 h 242"/>
                  <a:gd name="T32" fmla="*/ 53 w 162"/>
                  <a:gd name="T33" fmla="*/ 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242">
                    <a:moveTo>
                      <a:pt x="53" y="3"/>
                    </a:moveTo>
                    <a:lnTo>
                      <a:pt x="55" y="3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8" y="0"/>
                    </a:lnTo>
                    <a:lnTo>
                      <a:pt x="162" y="134"/>
                    </a:lnTo>
                    <a:lnTo>
                      <a:pt x="162" y="242"/>
                    </a:lnTo>
                    <a:lnTo>
                      <a:pt x="0" y="235"/>
                    </a:lnTo>
                    <a:lnTo>
                      <a:pt x="0" y="134"/>
                    </a:lnTo>
                    <a:lnTo>
                      <a:pt x="2" y="116"/>
                    </a:lnTo>
                    <a:lnTo>
                      <a:pt x="3" y="97"/>
                    </a:lnTo>
                    <a:lnTo>
                      <a:pt x="7" y="81"/>
                    </a:lnTo>
                    <a:lnTo>
                      <a:pt x="14" y="63"/>
                    </a:lnTo>
                    <a:lnTo>
                      <a:pt x="21" y="47"/>
                    </a:lnTo>
                    <a:lnTo>
                      <a:pt x="30" y="31"/>
                    </a:lnTo>
                    <a:lnTo>
                      <a:pt x="40" y="17"/>
                    </a:lnTo>
                    <a:lnTo>
                      <a:pt x="53" y="3"/>
                    </a:lnTo>
                    <a:close/>
                  </a:path>
                </a:pathLst>
              </a:custGeom>
              <a:solidFill>
                <a:srgbClr val="286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76" y="2933"/>
                <a:ext cx="79" cy="117"/>
              </a:xfrm>
              <a:custGeom>
                <a:avLst/>
                <a:gdLst>
                  <a:gd name="T0" fmla="*/ 53 w 159"/>
                  <a:gd name="T1" fmla="*/ 4 h 235"/>
                  <a:gd name="T2" fmla="*/ 55 w 159"/>
                  <a:gd name="T3" fmla="*/ 2 h 235"/>
                  <a:gd name="T4" fmla="*/ 55 w 159"/>
                  <a:gd name="T5" fmla="*/ 2 h 235"/>
                  <a:gd name="T6" fmla="*/ 56 w 159"/>
                  <a:gd name="T7" fmla="*/ 0 h 235"/>
                  <a:gd name="T8" fmla="*/ 56 w 159"/>
                  <a:gd name="T9" fmla="*/ 0 h 235"/>
                  <a:gd name="T10" fmla="*/ 159 w 159"/>
                  <a:gd name="T11" fmla="*/ 131 h 235"/>
                  <a:gd name="T12" fmla="*/ 159 w 159"/>
                  <a:gd name="T13" fmla="*/ 235 h 235"/>
                  <a:gd name="T14" fmla="*/ 0 w 159"/>
                  <a:gd name="T15" fmla="*/ 228 h 235"/>
                  <a:gd name="T16" fmla="*/ 0 w 159"/>
                  <a:gd name="T17" fmla="*/ 129 h 235"/>
                  <a:gd name="T18" fmla="*/ 2 w 159"/>
                  <a:gd name="T19" fmla="*/ 112 h 235"/>
                  <a:gd name="T20" fmla="*/ 3 w 159"/>
                  <a:gd name="T21" fmla="*/ 94 h 235"/>
                  <a:gd name="T22" fmla="*/ 7 w 159"/>
                  <a:gd name="T23" fmla="*/ 78 h 235"/>
                  <a:gd name="T24" fmla="*/ 14 w 159"/>
                  <a:gd name="T25" fmla="*/ 60 h 235"/>
                  <a:gd name="T26" fmla="*/ 21 w 159"/>
                  <a:gd name="T27" fmla="*/ 46 h 235"/>
                  <a:gd name="T28" fmla="*/ 30 w 159"/>
                  <a:gd name="T29" fmla="*/ 30 h 235"/>
                  <a:gd name="T30" fmla="*/ 40 w 159"/>
                  <a:gd name="T31" fmla="*/ 16 h 235"/>
                  <a:gd name="T32" fmla="*/ 53 w 159"/>
                  <a:gd name="T33" fmla="*/ 4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9" h="235">
                    <a:moveTo>
                      <a:pt x="53" y="4"/>
                    </a:moveTo>
                    <a:lnTo>
                      <a:pt x="55" y="2"/>
                    </a:lnTo>
                    <a:lnTo>
                      <a:pt x="55" y="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159" y="131"/>
                    </a:lnTo>
                    <a:lnTo>
                      <a:pt x="159" y="235"/>
                    </a:lnTo>
                    <a:lnTo>
                      <a:pt x="0" y="228"/>
                    </a:lnTo>
                    <a:lnTo>
                      <a:pt x="0" y="129"/>
                    </a:lnTo>
                    <a:lnTo>
                      <a:pt x="2" y="112"/>
                    </a:lnTo>
                    <a:lnTo>
                      <a:pt x="3" y="94"/>
                    </a:lnTo>
                    <a:lnTo>
                      <a:pt x="7" y="78"/>
                    </a:lnTo>
                    <a:lnTo>
                      <a:pt x="14" y="60"/>
                    </a:lnTo>
                    <a:lnTo>
                      <a:pt x="21" y="46"/>
                    </a:lnTo>
                    <a:lnTo>
                      <a:pt x="30" y="30"/>
                    </a:lnTo>
                    <a:lnTo>
                      <a:pt x="40" y="1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386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77" y="2933"/>
                <a:ext cx="78" cy="115"/>
              </a:xfrm>
              <a:custGeom>
                <a:avLst/>
                <a:gdLst>
                  <a:gd name="T0" fmla="*/ 51 w 155"/>
                  <a:gd name="T1" fmla="*/ 3 h 230"/>
                  <a:gd name="T2" fmla="*/ 53 w 155"/>
                  <a:gd name="T3" fmla="*/ 2 h 230"/>
                  <a:gd name="T4" fmla="*/ 53 w 155"/>
                  <a:gd name="T5" fmla="*/ 2 h 230"/>
                  <a:gd name="T6" fmla="*/ 54 w 155"/>
                  <a:gd name="T7" fmla="*/ 2 h 230"/>
                  <a:gd name="T8" fmla="*/ 54 w 155"/>
                  <a:gd name="T9" fmla="*/ 0 h 230"/>
                  <a:gd name="T10" fmla="*/ 155 w 155"/>
                  <a:gd name="T11" fmla="*/ 129 h 230"/>
                  <a:gd name="T12" fmla="*/ 155 w 155"/>
                  <a:gd name="T13" fmla="*/ 230 h 230"/>
                  <a:gd name="T14" fmla="*/ 0 w 155"/>
                  <a:gd name="T15" fmla="*/ 223 h 230"/>
                  <a:gd name="T16" fmla="*/ 0 w 155"/>
                  <a:gd name="T17" fmla="*/ 127 h 230"/>
                  <a:gd name="T18" fmla="*/ 3 w 155"/>
                  <a:gd name="T19" fmla="*/ 94 h 230"/>
                  <a:gd name="T20" fmla="*/ 12 w 155"/>
                  <a:gd name="T21" fmla="*/ 60 h 230"/>
                  <a:gd name="T22" fmla="*/ 28 w 155"/>
                  <a:gd name="T23" fmla="*/ 30 h 230"/>
                  <a:gd name="T24" fmla="*/ 51 w 155"/>
                  <a:gd name="T25" fmla="*/ 3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30">
                    <a:moveTo>
                      <a:pt x="51" y="3"/>
                    </a:move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155" y="129"/>
                    </a:lnTo>
                    <a:lnTo>
                      <a:pt x="155" y="230"/>
                    </a:lnTo>
                    <a:lnTo>
                      <a:pt x="0" y="223"/>
                    </a:lnTo>
                    <a:lnTo>
                      <a:pt x="0" y="127"/>
                    </a:lnTo>
                    <a:lnTo>
                      <a:pt x="3" y="94"/>
                    </a:lnTo>
                    <a:lnTo>
                      <a:pt x="12" y="60"/>
                    </a:lnTo>
                    <a:lnTo>
                      <a:pt x="28" y="30"/>
                    </a:lnTo>
                    <a:lnTo>
                      <a:pt x="51" y="3"/>
                    </a:lnTo>
                    <a:close/>
                  </a:path>
                </a:pathLst>
              </a:custGeom>
              <a:solidFill>
                <a:srgbClr val="447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278" y="2934"/>
                <a:ext cx="75" cy="113"/>
              </a:xfrm>
              <a:custGeom>
                <a:avLst/>
                <a:gdLst>
                  <a:gd name="T0" fmla="*/ 50 w 151"/>
                  <a:gd name="T1" fmla="*/ 3 h 224"/>
                  <a:gd name="T2" fmla="*/ 52 w 151"/>
                  <a:gd name="T3" fmla="*/ 3 h 224"/>
                  <a:gd name="T4" fmla="*/ 52 w 151"/>
                  <a:gd name="T5" fmla="*/ 1 h 224"/>
                  <a:gd name="T6" fmla="*/ 52 w 151"/>
                  <a:gd name="T7" fmla="*/ 1 h 224"/>
                  <a:gd name="T8" fmla="*/ 53 w 151"/>
                  <a:gd name="T9" fmla="*/ 0 h 224"/>
                  <a:gd name="T10" fmla="*/ 151 w 151"/>
                  <a:gd name="T11" fmla="*/ 125 h 224"/>
                  <a:gd name="T12" fmla="*/ 151 w 151"/>
                  <a:gd name="T13" fmla="*/ 224 h 224"/>
                  <a:gd name="T14" fmla="*/ 0 w 151"/>
                  <a:gd name="T15" fmla="*/ 219 h 224"/>
                  <a:gd name="T16" fmla="*/ 0 w 151"/>
                  <a:gd name="T17" fmla="*/ 125 h 224"/>
                  <a:gd name="T18" fmla="*/ 4 w 151"/>
                  <a:gd name="T19" fmla="*/ 92 h 224"/>
                  <a:gd name="T20" fmla="*/ 13 w 151"/>
                  <a:gd name="T21" fmla="*/ 60 h 224"/>
                  <a:gd name="T22" fmla="*/ 29 w 151"/>
                  <a:gd name="T23" fmla="*/ 30 h 224"/>
                  <a:gd name="T24" fmla="*/ 50 w 151"/>
                  <a:gd name="T25" fmla="*/ 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224">
                    <a:moveTo>
                      <a:pt x="50" y="3"/>
                    </a:moveTo>
                    <a:lnTo>
                      <a:pt x="52" y="3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151" y="125"/>
                    </a:lnTo>
                    <a:lnTo>
                      <a:pt x="151" y="224"/>
                    </a:lnTo>
                    <a:lnTo>
                      <a:pt x="0" y="219"/>
                    </a:lnTo>
                    <a:lnTo>
                      <a:pt x="0" y="125"/>
                    </a:lnTo>
                    <a:lnTo>
                      <a:pt x="4" y="92"/>
                    </a:lnTo>
                    <a:lnTo>
                      <a:pt x="13" y="60"/>
                    </a:lnTo>
                    <a:lnTo>
                      <a:pt x="29" y="30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518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6"/>
              <p:cNvSpPr>
                <a:spLocks/>
              </p:cNvSpPr>
              <p:nvPr/>
            </p:nvSpPr>
            <p:spPr bwMode="auto">
              <a:xfrm>
                <a:off x="1278" y="2936"/>
                <a:ext cx="74" cy="110"/>
              </a:xfrm>
              <a:custGeom>
                <a:avLst/>
                <a:gdLst>
                  <a:gd name="T0" fmla="*/ 50 w 149"/>
                  <a:gd name="T1" fmla="*/ 4 h 219"/>
                  <a:gd name="T2" fmla="*/ 50 w 149"/>
                  <a:gd name="T3" fmla="*/ 2 h 219"/>
                  <a:gd name="T4" fmla="*/ 52 w 149"/>
                  <a:gd name="T5" fmla="*/ 2 h 219"/>
                  <a:gd name="T6" fmla="*/ 52 w 149"/>
                  <a:gd name="T7" fmla="*/ 0 h 219"/>
                  <a:gd name="T8" fmla="*/ 53 w 149"/>
                  <a:gd name="T9" fmla="*/ 0 h 219"/>
                  <a:gd name="T10" fmla="*/ 149 w 149"/>
                  <a:gd name="T11" fmla="*/ 122 h 219"/>
                  <a:gd name="T12" fmla="*/ 149 w 149"/>
                  <a:gd name="T13" fmla="*/ 219 h 219"/>
                  <a:gd name="T14" fmla="*/ 0 w 149"/>
                  <a:gd name="T15" fmla="*/ 212 h 219"/>
                  <a:gd name="T16" fmla="*/ 0 w 149"/>
                  <a:gd name="T17" fmla="*/ 120 h 219"/>
                  <a:gd name="T18" fmla="*/ 4 w 149"/>
                  <a:gd name="T19" fmla="*/ 89 h 219"/>
                  <a:gd name="T20" fmla="*/ 13 w 149"/>
                  <a:gd name="T21" fmla="*/ 57 h 219"/>
                  <a:gd name="T22" fmla="*/ 29 w 149"/>
                  <a:gd name="T23" fmla="*/ 28 h 219"/>
                  <a:gd name="T24" fmla="*/ 50 w 149"/>
                  <a:gd name="T25" fmla="*/ 4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219">
                    <a:moveTo>
                      <a:pt x="50" y="4"/>
                    </a:move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149" y="122"/>
                    </a:lnTo>
                    <a:lnTo>
                      <a:pt x="149" y="219"/>
                    </a:lnTo>
                    <a:lnTo>
                      <a:pt x="0" y="212"/>
                    </a:lnTo>
                    <a:lnTo>
                      <a:pt x="0" y="120"/>
                    </a:lnTo>
                    <a:lnTo>
                      <a:pt x="4" y="89"/>
                    </a:lnTo>
                    <a:lnTo>
                      <a:pt x="13" y="57"/>
                    </a:lnTo>
                    <a:lnTo>
                      <a:pt x="29" y="28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5E9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7"/>
              <p:cNvSpPr>
                <a:spLocks/>
              </p:cNvSpPr>
              <p:nvPr/>
            </p:nvSpPr>
            <p:spPr bwMode="auto">
              <a:xfrm>
                <a:off x="1279" y="2937"/>
                <a:ext cx="71" cy="107"/>
              </a:xfrm>
              <a:custGeom>
                <a:avLst/>
                <a:gdLst>
                  <a:gd name="T0" fmla="*/ 48 w 143"/>
                  <a:gd name="T1" fmla="*/ 4 h 214"/>
                  <a:gd name="T2" fmla="*/ 48 w 143"/>
                  <a:gd name="T3" fmla="*/ 2 h 214"/>
                  <a:gd name="T4" fmla="*/ 50 w 143"/>
                  <a:gd name="T5" fmla="*/ 2 h 214"/>
                  <a:gd name="T6" fmla="*/ 50 w 143"/>
                  <a:gd name="T7" fmla="*/ 2 h 214"/>
                  <a:gd name="T8" fmla="*/ 51 w 143"/>
                  <a:gd name="T9" fmla="*/ 0 h 214"/>
                  <a:gd name="T10" fmla="*/ 143 w 143"/>
                  <a:gd name="T11" fmla="*/ 120 h 214"/>
                  <a:gd name="T12" fmla="*/ 143 w 143"/>
                  <a:gd name="T13" fmla="*/ 214 h 214"/>
                  <a:gd name="T14" fmla="*/ 0 w 143"/>
                  <a:gd name="T15" fmla="*/ 207 h 214"/>
                  <a:gd name="T16" fmla="*/ 0 w 143"/>
                  <a:gd name="T17" fmla="*/ 118 h 214"/>
                  <a:gd name="T18" fmla="*/ 4 w 143"/>
                  <a:gd name="T19" fmla="*/ 87 h 214"/>
                  <a:gd name="T20" fmla="*/ 13 w 143"/>
                  <a:gd name="T21" fmla="*/ 55 h 214"/>
                  <a:gd name="T22" fmla="*/ 27 w 143"/>
                  <a:gd name="T23" fmla="*/ 28 h 214"/>
                  <a:gd name="T24" fmla="*/ 48 w 143"/>
                  <a:gd name="T25" fmla="*/ 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214">
                    <a:moveTo>
                      <a:pt x="48" y="4"/>
                    </a:move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1" y="0"/>
                    </a:lnTo>
                    <a:lnTo>
                      <a:pt x="143" y="120"/>
                    </a:lnTo>
                    <a:lnTo>
                      <a:pt x="143" y="214"/>
                    </a:lnTo>
                    <a:lnTo>
                      <a:pt x="0" y="207"/>
                    </a:lnTo>
                    <a:lnTo>
                      <a:pt x="0" y="118"/>
                    </a:lnTo>
                    <a:lnTo>
                      <a:pt x="4" y="87"/>
                    </a:lnTo>
                    <a:lnTo>
                      <a:pt x="13" y="55"/>
                    </a:lnTo>
                    <a:lnTo>
                      <a:pt x="27" y="28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6B9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8"/>
              <p:cNvSpPr>
                <a:spLocks/>
              </p:cNvSpPr>
              <p:nvPr/>
            </p:nvSpPr>
            <p:spPr bwMode="auto">
              <a:xfrm>
                <a:off x="1279" y="2938"/>
                <a:ext cx="70" cy="104"/>
              </a:xfrm>
              <a:custGeom>
                <a:avLst/>
                <a:gdLst>
                  <a:gd name="T0" fmla="*/ 48 w 142"/>
                  <a:gd name="T1" fmla="*/ 3 h 208"/>
                  <a:gd name="T2" fmla="*/ 48 w 142"/>
                  <a:gd name="T3" fmla="*/ 3 h 208"/>
                  <a:gd name="T4" fmla="*/ 50 w 142"/>
                  <a:gd name="T5" fmla="*/ 2 h 208"/>
                  <a:gd name="T6" fmla="*/ 50 w 142"/>
                  <a:gd name="T7" fmla="*/ 2 h 208"/>
                  <a:gd name="T8" fmla="*/ 51 w 142"/>
                  <a:gd name="T9" fmla="*/ 0 h 208"/>
                  <a:gd name="T10" fmla="*/ 142 w 142"/>
                  <a:gd name="T11" fmla="*/ 116 h 208"/>
                  <a:gd name="T12" fmla="*/ 142 w 142"/>
                  <a:gd name="T13" fmla="*/ 208 h 208"/>
                  <a:gd name="T14" fmla="*/ 0 w 142"/>
                  <a:gd name="T15" fmla="*/ 203 h 208"/>
                  <a:gd name="T16" fmla="*/ 0 w 142"/>
                  <a:gd name="T17" fmla="*/ 115 h 208"/>
                  <a:gd name="T18" fmla="*/ 4 w 142"/>
                  <a:gd name="T19" fmla="*/ 85 h 208"/>
                  <a:gd name="T20" fmla="*/ 13 w 142"/>
                  <a:gd name="T21" fmla="*/ 55 h 208"/>
                  <a:gd name="T22" fmla="*/ 28 w 142"/>
                  <a:gd name="T23" fmla="*/ 28 h 208"/>
                  <a:gd name="T24" fmla="*/ 48 w 142"/>
                  <a:gd name="T25" fmla="*/ 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208">
                    <a:moveTo>
                      <a:pt x="48" y="3"/>
                    </a:moveTo>
                    <a:lnTo>
                      <a:pt x="48" y="3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51" y="0"/>
                    </a:lnTo>
                    <a:lnTo>
                      <a:pt x="142" y="116"/>
                    </a:lnTo>
                    <a:lnTo>
                      <a:pt x="142" y="208"/>
                    </a:lnTo>
                    <a:lnTo>
                      <a:pt x="0" y="203"/>
                    </a:lnTo>
                    <a:lnTo>
                      <a:pt x="0" y="115"/>
                    </a:lnTo>
                    <a:lnTo>
                      <a:pt x="4" y="85"/>
                    </a:lnTo>
                    <a:lnTo>
                      <a:pt x="13" y="55"/>
                    </a:lnTo>
                    <a:lnTo>
                      <a:pt x="28" y="28"/>
                    </a:lnTo>
                    <a:lnTo>
                      <a:pt x="48" y="3"/>
                    </a:lnTo>
                    <a:close/>
                  </a:path>
                </a:pathLst>
              </a:custGeom>
              <a:solidFill>
                <a:srgbClr val="77A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9"/>
              <p:cNvSpPr>
                <a:spLocks/>
              </p:cNvSpPr>
              <p:nvPr/>
            </p:nvSpPr>
            <p:spPr bwMode="auto">
              <a:xfrm>
                <a:off x="1279" y="2940"/>
                <a:ext cx="69" cy="100"/>
              </a:xfrm>
              <a:custGeom>
                <a:avLst/>
                <a:gdLst>
                  <a:gd name="T0" fmla="*/ 46 w 136"/>
                  <a:gd name="T1" fmla="*/ 4 h 202"/>
                  <a:gd name="T2" fmla="*/ 46 w 136"/>
                  <a:gd name="T3" fmla="*/ 2 h 202"/>
                  <a:gd name="T4" fmla="*/ 48 w 136"/>
                  <a:gd name="T5" fmla="*/ 2 h 202"/>
                  <a:gd name="T6" fmla="*/ 48 w 136"/>
                  <a:gd name="T7" fmla="*/ 0 h 202"/>
                  <a:gd name="T8" fmla="*/ 48 w 136"/>
                  <a:gd name="T9" fmla="*/ 0 h 202"/>
                  <a:gd name="T10" fmla="*/ 136 w 136"/>
                  <a:gd name="T11" fmla="*/ 113 h 202"/>
                  <a:gd name="T12" fmla="*/ 136 w 136"/>
                  <a:gd name="T13" fmla="*/ 202 h 202"/>
                  <a:gd name="T14" fmla="*/ 0 w 136"/>
                  <a:gd name="T15" fmla="*/ 197 h 202"/>
                  <a:gd name="T16" fmla="*/ 0 w 136"/>
                  <a:gd name="T17" fmla="*/ 112 h 202"/>
                  <a:gd name="T18" fmla="*/ 3 w 136"/>
                  <a:gd name="T19" fmla="*/ 82 h 202"/>
                  <a:gd name="T20" fmla="*/ 12 w 136"/>
                  <a:gd name="T21" fmla="*/ 53 h 202"/>
                  <a:gd name="T22" fmla="*/ 26 w 136"/>
                  <a:gd name="T23" fmla="*/ 27 h 202"/>
                  <a:gd name="T24" fmla="*/ 46 w 136"/>
                  <a:gd name="T25" fmla="*/ 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202">
                    <a:moveTo>
                      <a:pt x="46" y="4"/>
                    </a:move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136" y="113"/>
                    </a:lnTo>
                    <a:lnTo>
                      <a:pt x="136" y="202"/>
                    </a:lnTo>
                    <a:lnTo>
                      <a:pt x="0" y="197"/>
                    </a:lnTo>
                    <a:lnTo>
                      <a:pt x="0" y="112"/>
                    </a:lnTo>
                    <a:lnTo>
                      <a:pt x="3" y="82"/>
                    </a:lnTo>
                    <a:lnTo>
                      <a:pt x="12" y="53"/>
                    </a:lnTo>
                    <a:lnTo>
                      <a:pt x="26" y="27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84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70"/>
              <p:cNvSpPr>
                <a:spLocks/>
              </p:cNvSpPr>
              <p:nvPr/>
            </p:nvSpPr>
            <p:spPr bwMode="auto">
              <a:xfrm>
                <a:off x="1380" y="2930"/>
                <a:ext cx="82" cy="128"/>
              </a:xfrm>
              <a:custGeom>
                <a:avLst/>
                <a:gdLst>
                  <a:gd name="T0" fmla="*/ 163 w 163"/>
                  <a:gd name="T1" fmla="*/ 256 h 256"/>
                  <a:gd name="T2" fmla="*/ 0 w 163"/>
                  <a:gd name="T3" fmla="*/ 249 h 256"/>
                  <a:gd name="T4" fmla="*/ 0 w 163"/>
                  <a:gd name="T5" fmla="*/ 138 h 256"/>
                  <a:gd name="T6" fmla="*/ 105 w 163"/>
                  <a:gd name="T7" fmla="*/ 0 h 256"/>
                  <a:gd name="T8" fmla="*/ 106 w 163"/>
                  <a:gd name="T9" fmla="*/ 2 h 256"/>
                  <a:gd name="T10" fmla="*/ 106 w 163"/>
                  <a:gd name="T11" fmla="*/ 2 h 256"/>
                  <a:gd name="T12" fmla="*/ 108 w 163"/>
                  <a:gd name="T13" fmla="*/ 2 h 256"/>
                  <a:gd name="T14" fmla="*/ 108 w 163"/>
                  <a:gd name="T15" fmla="*/ 3 h 256"/>
                  <a:gd name="T16" fmla="*/ 121 w 163"/>
                  <a:gd name="T17" fmla="*/ 18 h 256"/>
                  <a:gd name="T18" fmla="*/ 131 w 163"/>
                  <a:gd name="T19" fmla="*/ 32 h 256"/>
                  <a:gd name="T20" fmla="*/ 142 w 163"/>
                  <a:gd name="T21" fmla="*/ 48 h 256"/>
                  <a:gd name="T22" fmla="*/ 149 w 163"/>
                  <a:gd name="T23" fmla="*/ 63 h 256"/>
                  <a:gd name="T24" fmla="*/ 154 w 163"/>
                  <a:gd name="T25" fmla="*/ 81 h 256"/>
                  <a:gd name="T26" fmla="*/ 160 w 163"/>
                  <a:gd name="T27" fmla="*/ 99 h 256"/>
                  <a:gd name="T28" fmla="*/ 161 w 163"/>
                  <a:gd name="T29" fmla="*/ 118 h 256"/>
                  <a:gd name="T30" fmla="*/ 163 w 163"/>
                  <a:gd name="T31" fmla="*/ 136 h 256"/>
                  <a:gd name="T32" fmla="*/ 163 w 163"/>
                  <a:gd name="T33" fmla="*/ 148 h 256"/>
                  <a:gd name="T34" fmla="*/ 163 w 163"/>
                  <a:gd name="T35" fmla="*/ 180 h 256"/>
                  <a:gd name="T36" fmla="*/ 163 w 163"/>
                  <a:gd name="T37" fmla="*/ 221 h 256"/>
                  <a:gd name="T38" fmla="*/ 163 w 163"/>
                  <a:gd name="T39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3" h="256">
                    <a:moveTo>
                      <a:pt x="163" y="256"/>
                    </a:moveTo>
                    <a:lnTo>
                      <a:pt x="0" y="249"/>
                    </a:lnTo>
                    <a:lnTo>
                      <a:pt x="0" y="138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8" y="3"/>
                    </a:lnTo>
                    <a:lnTo>
                      <a:pt x="121" y="18"/>
                    </a:lnTo>
                    <a:lnTo>
                      <a:pt x="131" y="32"/>
                    </a:lnTo>
                    <a:lnTo>
                      <a:pt x="142" y="48"/>
                    </a:lnTo>
                    <a:lnTo>
                      <a:pt x="149" y="63"/>
                    </a:lnTo>
                    <a:lnTo>
                      <a:pt x="154" y="81"/>
                    </a:lnTo>
                    <a:lnTo>
                      <a:pt x="160" y="99"/>
                    </a:lnTo>
                    <a:lnTo>
                      <a:pt x="161" y="118"/>
                    </a:lnTo>
                    <a:lnTo>
                      <a:pt x="163" y="136"/>
                    </a:lnTo>
                    <a:lnTo>
                      <a:pt x="163" y="148"/>
                    </a:lnTo>
                    <a:lnTo>
                      <a:pt x="163" y="180"/>
                    </a:lnTo>
                    <a:lnTo>
                      <a:pt x="163" y="221"/>
                    </a:lnTo>
                    <a:lnTo>
                      <a:pt x="163" y="256"/>
                    </a:lnTo>
                    <a:close/>
                  </a:path>
                </a:pathLst>
              </a:custGeom>
              <a:solidFill>
                <a:srgbClr val="1C5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71"/>
              <p:cNvSpPr>
                <a:spLocks/>
              </p:cNvSpPr>
              <p:nvPr/>
            </p:nvSpPr>
            <p:spPr bwMode="auto">
              <a:xfrm>
                <a:off x="1380" y="2932"/>
                <a:ext cx="81" cy="124"/>
              </a:xfrm>
              <a:custGeom>
                <a:avLst/>
                <a:gdLst>
                  <a:gd name="T0" fmla="*/ 161 w 161"/>
                  <a:gd name="T1" fmla="*/ 250 h 250"/>
                  <a:gd name="T2" fmla="*/ 0 w 161"/>
                  <a:gd name="T3" fmla="*/ 243 h 250"/>
                  <a:gd name="T4" fmla="*/ 0 w 161"/>
                  <a:gd name="T5" fmla="*/ 135 h 250"/>
                  <a:gd name="T6" fmla="*/ 105 w 161"/>
                  <a:gd name="T7" fmla="*/ 0 h 250"/>
                  <a:gd name="T8" fmla="*/ 106 w 161"/>
                  <a:gd name="T9" fmla="*/ 0 h 250"/>
                  <a:gd name="T10" fmla="*/ 106 w 161"/>
                  <a:gd name="T11" fmla="*/ 0 h 250"/>
                  <a:gd name="T12" fmla="*/ 106 w 161"/>
                  <a:gd name="T13" fmla="*/ 2 h 250"/>
                  <a:gd name="T14" fmla="*/ 108 w 161"/>
                  <a:gd name="T15" fmla="*/ 2 h 250"/>
                  <a:gd name="T16" fmla="*/ 121 w 161"/>
                  <a:gd name="T17" fmla="*/ 16 h 250"/>
                  <a:gd name="T18" fmla="*/ 131 w 161"/>
                  <a:gd name="T19" fmla="*/ 30 h 250"/>
                  <a:gd name="T20" fmla="*/ 140 w 161"/>
                  <a:gd name="T21" fmla="*/ 46 h 250"/>
                  <a:gd name="T22" fmla="*/ 149 w 161"/>
                  <a:gd name="T23" fmla="*/ 62 h 250"/>
                  <a:gd name="T24" fmla="*/ 154 w 161"/>
                  <a:gd name="T25" fmla="*/ 80 h 250"/>
                  <a:gd name="T26" fmla="*/ 158 w 161"/>
                  <a:gd name="T27" fmla="*/ 96 h 250"/>
                  <a:gd name="T28" fmla="*/ 161 w 161"/>
                  <a:gd name="T29" fmla="*/ 115 h 250"/>
                  <a:gd name="T30" fmla="*/ 161 w 161"/>
                  <a:gd name="T31" fmla="*/ 133 h 250"/>
                  <a:gd name="T32" fmla="*/ 161 w 161"/>
                  <a:gd name="T33" fmla="*/ 145 h 250"/>
                  <a:gd name="T34" fmla="*/ 161 w 161"/>
                  <a:gd name="T35" fmla="*/ 177 h 250"/>
                  <a:gd name="T36" fmla="*/ 161 w 161"/>
                  <a:gd name="T37" fmla="*/ 214 h 250"/>
                  <a:gd name="T38" fmla="*/ 161 w 161"/>
                  <a:gd name="T39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" h="250">
                    <a:moveTo>
                      <a:pt x="161" y="250"/>
                    </a:moveTo>
                    <a:lnTo>
                      <a:pt x="0" y="243"/>
                    </a:lnTo>
                    <a:lnTo>
                      <a:pt x="0" y="135"/>
                    </a:lnTo>
                    <a:lnTo>
                      <a:pt x="105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21" y="16"/>
                    </a:lnTo>
                    <a:lnTo>
                      <a:pt x="131" y="30"/>
                    </a:lnTo>
                    <a:lnTo>
                      <a:pt x="140" y="46"/>
                    </a:lnTo>
                    <a:lnTo>
                      <a:pt x="149" y="62"/>
                    </a:lnTo>
                    <a:lnTo>
                      <a:pt x="154" y="80"/>
                    </a:lnTo>
                    <a:lnTo>
                      <a:pt x="158" y="96"/>
                    </a:lnTo>
                    <a:lnTo>
                      <a:pt x="161" y="115"/>
                    </a:lnTo>
                    <a:lnTo>
                      <a:pt x="161" y="133"/>
                    </a:lnTo>
                    <a:lnTo>
                      <a:pt x="161" y="145"/>
                    </a:lnTo>
                    <a:lnTo>
                      <a:pt x="161" y="177"/>
                    </a:lnTo>
                    <a:lnTo>
                      <a:pt x="161" y="214"/>
                    </a:lnTo>
                    <a:lnTo>
                      <a:pt x="161" y="250"/>
                    </a:lnTo>
                    <a:close/>
                  </a:path>
                </a:pathLst>
              </a:custGeom>
              <a:solidFill>
                <a:srgbClr val="286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72"/>
              <p:cNvSpPr>
                <a:spLocks/>
              </p:cNvSpPr>
              <p:nvPr/>
            </p:nvSpPr>
            <p:spPr bwMode="auto">
              <a:xfrm>
                <a:off x="1381" y="2933"/>
                <a:ext cx="79" cy="122"/>
              </a:xfrm>
              <a:custGeom>
                <a:avLst/>
                <a:gdLst>
                  <a:gd name="T0" fmla="*/ 158 w 158"/>
                  <a:gd name="T1" fmla="*/ 244 h 244"/>
                  <a:gd name="T2" fmla="*/ 0 w 158"/>
                  <a:gd name="T3" fmla="*/ 239 h 244"/>
                  <a:gd name="T4" fmla="*/ 0 w 158"/>
                  <a:gd name="T5" fmla="*/ 133 h 244"/>
                  <a:gd name="T6" fmla="*/ 101 w 158"/>
                  <a:gd name="T7" fmla="*/ 0 h 244"/>
                  <a:gd name="T8" fmla="*/ 103 w 158"/>
                  <a:gd name="T9" fmla="*/ 2 h 244"/>
                  <a:gd name="T10" fmla="*/ 103 w 158"/>
                  <a:gd name="T11" fmla="*/ 2 h 244"/>
                  <a:gd name="T12" fmla="*/ 104 w 158"/>
                  <a:gd name="T13" fmla="*/ 2 h 244"/>
                  <a:gd name="T14" fmla="*/ 104 w 158"/>
                  <a:gd name="T15" fmla="*/ 4 h 244"/>
                  <a:gd name="T16" fmla="*/ 117 w 158"/>
                  <a:gd name="T17" fmla="*/ 16 h 244"/>
                  <a:gd name="T18" fmla="*/ 127 w 158"/>
                  <a:gd name="T19" fmla="*/ 30 h 244"/>
                  <a:gd name="T20" fmla="*/ 136 w 158"/>
                  <a:gd name="T21" fmla="*/ 46 h 244"/>
                  <a:gd name="T22" fmla="*/ 145 w 158"/>
                  <a:gd name="T23" fmla="*/ 62 h 244"/>
                  <a:gd name="T24" fmla="*/ 150 w 158"/>
                  <a:gd name="T25" fmla="*/ 78 h 244"/>
                  <a:gd name="T26" fmla="*/ 154 w 158"/>
                  <a:gd name="T27" fmla="*/ 96 h 244"/>
                  <a:gd name="T28" fmla="*/ 158 w 158"/>
                  <a:gd name="T29" fmla="*/ 113 h 244"/>
                  <a:gd name="T30" fmla="*/ 158 w 158"/>
                  <a:gd name="T31" fmla="*/ 131 h 244"/>
                  <a:gd name="T32" fmla="*/ 158 w 158"/>
                  <a:gd name="T33" fmla="*/ 143 h 244"/>
                  <a:gd name="T34" fmla="*/ 158 w 158"/>
                  <a:gd name="T35" fmla="*/ 173 h 244"/>
                  <a:gd name="T36" fmla="*/ 158 w 158"/>
                  <a:gd name="T37" fmla="*/ 211 h 244"/>
                  <a:gd name="T38" fmla="*/ 158 w 158"/>
                  <a:gd name="T39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" h="244">
                    <a:moveTo>
                      <a:pt x="158" y="244"/>
                    </a:moveTo>
                    <a:lnTo>
                      <a:pt x="0" y="239"/>
                    </a:lnTo>
                    <a:lnTo>
                      <a:pt x="0" y="133"/>
                    </a:lnTo>
                    <a:lnTo>
                      <a:pt x="101" y="0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17" y="16"/>
                    </a:lnTo>
                    <a:lnTo>
                      <a:pt x="127" y="30"/>
                    </a:lnTo>
                    <a:lnTo>
                      <a:pt x="136" y="46"/>
                    </a:lnTo>
                    <a:lnTo>
                      <a:pt x="145" y="62"/>
                    </a:lnTo>
                    <a:lnTo>
                      <a:pt x="150" y="78"/>
                    </a:lnTo>
                    <a:lnTo>
                      <a:pt x="154" y="96"/>
                    </a:lnTo>
                    <a:lnTo>
                      <a:pt x="158" y="113"/>
                    </a:lnTo>
                    <a:lnTo>
                      <a:pt x="158" y="131"/>
                    </a:lnTo>
                    <a:lnTo>
                      <a:pt x="158" y="143"/>
                    </a:lnTo>
                    <a:lnTo>
                      <a:pt x="158" y="173"/>
                    </a:lnTo>
                    <a:lnTo>
                      <a:pt x="158" y="211"/>
                    </a:lnTo>
                    <a:lnTo>
                      <a:pt x="158" y="244"/>
                    </a:lnTo>
                    <a:close/>
                  </a:path>
                </a:pathLst>
              </a:custGeom>
              <a:solidFill>
                <a:srgbClr val="386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73"/>
              <p:cNvSpPr>
                <a:spLocks/>
              </p:cNvSpPr>
              <p:nvPr/>
            </p:nvSpPr>
            <p:spPr bwMode="auto">
              <a:xfrm>
                <a:off x="1382" y="2933"/>
                <a:ext cx="77" cy="121"/>
              </a:xfrm>
              <a:custGeom>
                <a:avLst/>
                <a:gdLst>
                  <a:gd name="T0" fmla="*/ 154 w 154"/>
                  <a:gd name="T1" fmla="*/ 240 h 240"/>
                  <a:gd name="T2" fmla="*/ 0 w 154"/>
                  <a:gd name="T3" fmla="*/ 233 h 240"/>
                  <a:gd name="T4" fmla="*/ 0 w 154"/>
                  <a:gd name="T5" fmla="*/ 129 h 240"/>
                  <a:gd name="T6" fmla="*/ 99 w 154"/>
                  <a:gd name="T7" fmla="*/ 0 h 240"/>
                  <a:gd name="T8" fmla="*/ 101 w 154"/>
                  <a:gd name="T9" fmla="*/ 2 h 240"/>
                  <a:gd name="T10" fmla="*/ 101 w 154"/>
                  <a:gd name="T11" fmla="*/ 2 h 240"/>
                  <a:gd name="T12" fmla="*/ 101 w 154"/>
                  <a:gd name="T13" fmla="*/ 3 h 240"/>
                  <a:gd name="T14" fmla="*/ 102 w 154"/>
                  <a:gd name="T15" fmla="*/ 3 h 240"/>
                  <a:gd name="T16" fmla="*/ 125 w 154"/>
                  <a:gd name="T17" fmla="*/ 30 h 240"/>
                  <a:gd name="T18" fmla="*/ 141 w 154"/>
                  <a:gd name="T19" fmla="*/ 60 h 240"/>
                  <a:gd name="T20" fmla="*/ 150 w 154"/>
                  <a:gd name="T21" fmla="*/ 94 h 240"/>
                  <a:gd name="T22" fmla="*/ 154 w 154"/>
                  <a:gd name="T23" fmla="*/ 129 h 240"/>
                  <a:gd name="T24" fmla="*/ 154 w 154"/>
                  <a:gd name="T25" fmla="*/ 141 h 240"/>
                  <a:gd name="T26" fmla="*/ 154 w 154"/>
                  <a:gd name="T27" fmla="*/ 171 h 240"/>
                  <a:gd name="T28" fmla="*/ 154 w 154"/>
                  <a:gd name="T29" fmla="*/ 207 h 240"/>
                  <a:gd name="T30" fmla="*/ 154 w 154"/>
                  <a:gd name="T3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240">
                    <a:moveTo>
                      <a:pt x="154" y="240"/>
                    </a:moveTo>
                    <a:lnTo>
                      <a:pt x="0" y="233"/>
                    </a:lnTo>
                    <a:lnTo>
                      <a:pt x="0" y="129"/>
                    </a:lnTo>
                    <a:lnTo>
                      <a:pt x="99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25" y="30"/>
                    </a:lnTo>
                    <a:lnTo>
                      <a:pt x="141" y="60"/>
                    </a:lnTo>
                    <a:lnTo>
                      <a:pt x="150" y="94"/>
                    </a:lnTo>
                    <a:lnTo>
                      <a:pt x="154" y="129"/>
                    </a:lnTo>
                    <a:lnTo>
                      <a:pt x="154" y="141"/>
                    </a:lnTo>
                    <a:lnTo>
                      <a:pt x="154" y="171"/>
                    </a:lnTo>
                    <a:lnTo>
                      <a:pt x="154" y="207"/>
                    </a:lnTo>
                    <a:lnTo>
                      <a:pt x="154" y="240"/>
                    </a:lnTo>
                    <a:close/>
                  </a:path>
                </a:pathLst>
              </a:custGeom>
              <a:solidFill>
                <a:srgbClr val="447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74"/>
              <p:cNvSpPr>
                <a:spLocks/>
              </p:cNvSpPr>
              <p:nvPr/>
            </p:nvSpPr>
            <p:spPr bwMode="auto">
              <a:xfrm>
                <a:off x="1383" y="2935"/>
                <a:ext cx="75" cy="117"/>
              </a:xfrm>
              <a:custGeom>
                <a:avLst/>
                <a:gdLst>
                  <a:gd name="T0" fmla="*/ 148 w 150"/>
                  <a:gd name="T1" fmla="*/ 234 h 234"/>
                  <a:gd name="T2" fmla="*/ 0 w 150"/>
                  <a:gd name="T3" fmla="*/ 229 h 234"/>
                  <a:gd name="T4" fmla="*/ 0 w 150"/>
                  <a:gd name="T5" fmla="*/ 126 h 234"/>
                  <a:gd name="T6" fmla="*/ 95 w 150"/>
                  <a:gd name="T7" fmla="*/ 0 h 234"/>
                  <a:gd name="T8" fmla="*/ 97 w 150"/>
                  <a:gd name="T9" fmla="*/ 2 h 234"/>
                  <a:gd name="T10" fmla="*/ 97 w 150"/>
                  <a:gd name="T11" fmla="*/ 2 h 234"/>
                  <a:gd name="T12" fmla="*/ 99 w 150"/>
                  <a:gd name="T13" fmla="*/ 2 h 234"/>
                  <a:gd name="T14" fmla="*/ 99 w 150"/>
                  <a:gd name="T15" fmla="*/ 4 h 234"/>
                  <a:gd name="T16" fmla="*/ 122 w 150"/>
                  <a:gd name="T17" fmla="*/ 30 h 234"/>
                  <a:gd name="T18" fmla="*/ 138 w 150"/>
                  <a:gd name="T19" fmla="*/ 59 h 234"/>
                  <a:gd name="T20" fmla="*/ 146 w 150"/>
                  <a:gd name="T21" fmla="*/ 91 h 234"/>
                  <a:gd name="T22" fmla="*/ 150 w 150"/>
                  <a:gd name="T23" fmla="*/ 124 h 234"/>
                  <a:gd name="T24" fmla="*/ 150 w 150"/>
                  <a:gd name="T25" fmla="*/ 137 h 234"/>
                  <a:gd name="T26" fmla="*/ 150 w 150"/>
                  <a:gd name="T27" fmla="*/ 165 h 234"/>
                  <a:gd name="T28" fmla="*/ 150 w 150"/>
                  <a:gd name="T29" fmla="*/ 202 h 234"/>
                  <a:gd name="T30" fmla="*/ 148 w 150"/>
                  <a:gd name="T31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234">
                    <a:moveTo>
                      <a:pt x="148" y="234"/>
                    </a:moveTo>
                    <a:lnTo>
                      <a:pt x="0" y="229"/>
                    </a:lnTo>
                    <a:lnTo>
                      <a:pt x="0" y="126"/>
                    </a:lnTo>
                    <a:lnTo>
                      <a:pt x="95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9" y="2"/>
                    </a:lnTo>
                    <a:lnTo>
                      <a:pt x="99" y="4"/>
                    </a:lnTo>
                    <a:lnTo>
                      <a:pt x="122" y="30"/>
                    </a:lnTo>
                    <a:lnTo>
                      <a:pt x="138" y="59"/>
                    </a:lnTo>
                    <a:lnTo>
                      <a:pt x="146" y="91"/>
                    </a:lnTo>
                    <a:lnTo>
                      <a:pt x="150" y="124"/>
                    </a:lnTo>
                    <a:lnTo>
                      <a:pt x="150" y="137"/>
                    </a:lnTo>
                    <a:lnTo>
                      <a:pt x="150" y="165"/>
                    </a:lnTo>
                    <a:lnTo>
                      <a:pt x="150" y="202"/>
                    </a:lnTo>
                    <a:lnTo>
                      <a:pt x="148" y="234"/>
                    </a:lnTo>
                    <a:close/>
                  </a:path>
                </a:pathLst>
              </a:custGeom>
              <a:solidFill>
                <a:srgbClr val="5184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75"/>
              <p:cNvSpPr>
                <a:spLocks/>
              </p:cNvSpPr>
              <p:nvPr/>
            </p:nvSpPr>
            <p:spPr bwMode="auto">
              <a:xfrm>
                <a:off x="1384" y="2936"/>
                <a:ext cx="73" cy="115"/>
              </a:xfrm>
              <a:custGeom>
                <a:avLst/>
                <a:gdLst>
                  <a:gd name="T0" fmla="*/ 144 w 146"/>
                  <a:gd name="T1" fmla="*/ 230 h 230"/>
                  <a:gd name="T2" fmla="*/ 0 w 146"/>
                  <a:gd name="T3" fmla="*/ 223 h 230"/>
                  <a:gd name="T4" fmla="*/ 0 w 146"/>
                  <a:gd name="T5" fmla="*/ 124 h 230"/>
                  <a:gd name="T6" fmla="*/ 93 w 146"/>
                  <a:gd name="T7" fmla="*/ 0 h 230"/>
                  <a:gd name="T8" fmla="*/ 95 w 146"/>
                  <a:gd name="T9" fmla="*/ 2 h 230"/>
                  <a:gd name="T10" fmla="*/ 95 w 146"/>
                  <a:gd name="T11" fmla="*/ 2 h 230"/>
                  <a:gd name="T12" fmla="*/ 95 w 146"/>
                  <a:gd name="T13" fmla="*/ 2 h 230"/>
                  <a:gd name="T14" fmla="*/ 97 w 146"/>
                  <a:gd name="T15" fmla="*/ 4 h 230"/>
                  <a:gd name="T16" fmla="*/ 118 w 146"/>
                  <a:gd name="T17" fmla="*/ 30 h 230"/>
                  <a:gd name="T18" fmla="*/ 134 w 146"/>
                  <a:gd name="T19" fmla="*/ 59 h 230"/>
                  <a:gd name="T20" fmla="*/ 143 w 146"/>
                  <a:gd name="T21" fmla="*/ 90 h 230"/>
                  <a:gd name="T22" fmla="*/ 146 w 146"/>
                  <a:gd name="T23" fmla="*/ 122 h 230"/>
                  <a:gd name="T24" fmla="*/ 146 w 146"/>
                  <a:gd name="T25" fmla="*/ 135 h 230"/>
                  <a:gd name="T26" fmla="*/ 146 w 146"/>
                  <a:gd name="T27" fmla="*/ 163 h 230"/>
                  <a:gd name="T28" fmla="*/ 144 w 146"/>
                  <a:gd name="T29" fmla="*/ 198 h 230"/>
                  <a:gd name="T30" fmla="*/ 144 w 146"/>
                  <a:gd name="T31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" h="230">
                    <a:moveTo>
                      <a:pt x="144" y="230"/>
                    </a:moveTo>
                    <a:lnTo>
                      <a:pt x="0" y="223"/>
                    </a:lnTo>
                    <a:lnTo>
                      <a:pt x="0" y="124"/>
                    </a:lnTo>
                    <a:lnTo>
                      <a:pt x="93" y="0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7" y="4"/>
                    </a:lnTo>
                    <a:lnTo>
                      <a:pt x="118" y="30"/>
                    </a:lnTo>
                    <a:lnTo>
                      <a:pt x="134" y="59"/>
                    </a:lnTo>
                    <a:lnTo>
                      <a:pt x="143" y="90"/>
                    </a:lnTo>
                    <a:lnTo>
                      <a:pt x="146" y="122"/>
                    </a:lnTo>
                    <a:lnTo>
                      <a:pt x="146" y="135"/>
                    </a:lnTo>
                    <a:lnTo>
                      <a:pt x="146" y="163"/>
                    </a:lnTo>
                    <a:lnTo>
                      <a:pt x="144" y="198"/>
                    </a:lnTo>
                    <a:lnTo>
                      <a:pt x="144" y="230"/>
                    </a:lnTo>
                    <a:close/>
                  </a:path>
                </a:pathLst>
              </a:custGeom>
              <a:solidFill>
                <a:srgbClr val="5E91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76"/>
              <p:cNvSpPr>
                <a:spLocks/>
              </p:cNvSpPr>
              <p:nvPr/>
            </p:nvSpPr>
            <p:spPr bwMode="auto">
              <a:xfrm>
                <a:off x="1384" y="2938"/>
                <a:ext cx="71" cy="111"/>
              </a:xfrm>
              <a:custGeom>
                <a:avLst/>
                <a:gdLst>
                  <a:gd name="T0" fmla="*/ 143 w 143"/>
                  <a:gd name="T1" fmla="*/ 223 h 223"/>
                  <a:gd name="T2" fmla="*/ 0 w 143"/>
                  <a:gd name="T3" fmla="*/ 217 h 223"/>
                  <a:gd name="T4" fmla="*/ 0 w 143"/>
                  <a:gd name="T5" fmla="*/ 120 h 223"/>
                  <a:gd name="T6" fmla="*/ 91 w 143"/>
                  <a:gd name="T7" fmla="*/ 0 h 223"/>
                  <a:gd name="T8" fmla="*/ 93 w 143"/>
                  <a:gd name="T9" fmla="*/ 0 h 223"/>
                  <a:gd name="T10" fmla="*/ 93 w 143"/>
                  <a:gd name="T11" fmla="*/ 2 h 223"/>
                  <a:gd name="T12" fmla="*/ 95 w 143"/>
                  <a:gd name="T13" fmla="*/ 2 h 223"/>
                  <a:gd name="T14" fmla="*/ 95 w 143"/>
                  <a:gd name="T15" fmla="*/ 3 h 223"/>
                  <a:gd name="T16" fmla="*/ 116 w 143"/>
                  <a:gd name="T17" fmla="*/ 28 h 223"/>
                  <a:gd name="T18" fmla="*/ 130 w 143"/>
                  <a:gd name="T19" fmla="*/ 55 h 223"/>
                  <a:gd name="T20" fmla="*/ 139 w 143"/>
                  <a:gd name="T21" fmla="*/ 86 h 223"/>
                  <a:gd name="T22" fmla="*/ 143 w 143"/>
                  <a:gd name="T23" fmla="*/ 118 h 223"/>
                  <a:gd name="T24" fmla="*/ 143 w 143"/>
                  <a:gd name="T25" fmla="*/ 129 h 223"/>
                  <a:gd name="T26" fmla="*/ 143 w 143"/>
                  <a:gd name="T27" fmla="*/ 157 h 223"/>
                  <a:gd name="T28" fmla="*/ 143 w 143"/>
                  <a:gd name="T29" fmla="*/ 191 h 223"/>
                  <a:gd name="T30" fmla="*/ 143 w 143"/>
                  <a:gd name="T31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223">
                    <a:moveTo>
                      <a:pt x="143" y="223"/>
                    </a:moveTo>
                    <a:lnTo>
                      <a:pt x="0" y="217"/>
                    </a:lnTo>
                    <a:lnTo>
                      <a:pt x="0" y="120"/>
                    </a:lnTo>
                    <a:lnTo>
                      <a:pt x="91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3"/>
                    </a:lnTo>
                    <a:lnTo>
                      <a:pt x="116" y="28"/>
                    </a:lnTo>
                    <a:lnTo>
                      <a:pt x="130" y="55"/>
                    </a:lnTo>
                    <a:lnTo>
                      <a:pt x="139" y="86"/>
                    </a:lnTo>
                    <a:lnTo>
                      <a:pt x="143" y="118"/>
                    </a:lnTo>
                    <a:lnTo>
                      <a:pt x="143" y="129"/>
                    </a:lnTo>
                    <a:lnTo>
                      <a:pt x="143" y="157"/>
                    </a:lnTo>
                    <a:lnTo>
                      <a:pt x="143" y="191"/>
                    </a:lnTo>
                    <a:lnTo>
                      <a:pt x="143" y="223"/>
                    </a:lnTo>
                    <a:close/>
                  </a:path>
                </a:pathLst>
              </a:custGeom>
              <a:solidFill>
                <a:srgbClr val="6B9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77"/>
              <p:cNvSpPr>
                <a:spLocks/>
              </p:cNvSpPr>
              <p:nvPr/>
            </p:nvSpPr>
            <p:spPr bwMode="auto">
              <a:xfrm>
                <a:off x="1385" y="2939"/>
                <a:ext cx="69" cy="109"/>
              </a:xfrm>
              <a:custGeom>
                <a:avLst/>
                <a:gdLst>
                  <a:gd name="T0" fmla="*/ 140 w 140"/>
                  <a:gd name="T1" fmla="*/ 219 h 219"/>
                  <a:gd name="T2" fmla="*/ 0 w 140"/>
                  <a:gd name="T3" fmla="*/ 212 h 219"/>
                  <a:gd name="T4" fmla="*/ 0 w 140"/>
                  <a:gd name="T5" fmla="*/ 118 h 219"/>
                  <a:gd name="T6" fmla="*/ 90 w 140"/>
                  <a:gd name="T7" fmla="*/ 0 h 219"/>
                  <a:gd name="T8" fmla="*/ 92 w 140"/>
                  <a:gd name="T9" fmla="*/ 1 h 219"/>
                  <a:gd name="T10" fmla="*/ 92 w 140"/>
                  <a:gd name="T11" fmla="*/ 1 h 219"/>
                  <a:gd name="T12" fmla="*/ 92 w 140"/>
                  <a:gd name="T13" fmla="*/ 1 h 219"/>
                  <a:gd name="T14" fmla="*/ 94 w 140"/>
                  <a:gd name="T15" fmla="*/ 3 h 219"/>
                  <a:gd name="T16" fmla="*/ 113 w 140"/>
                  <a:gd name="T17" fmla="*/ 28 h 219"/>
                  <a:gd name="T18" fmla="*/ 128 w 140"/>
                  <a:gd name="T19" fmla="*/ 54 h 219"/>
                  <a:gd name="T20" fmla="*/ 136 w 140"/>
                  <a:gd name="T21" fmla="*/ 84 h 219"/>
                  <a:gd name="T22" fmla="*/ 140 w 140"/>
                  <a:gd name="T23" fmla="*/ 116 h 219"/>
                  <a:gd name="T24" fmla="*/ 140 w 140"/>
                  <a:gd name="T25" fmla="*/ 127 h 219"/>
                  <a:gd name="T26" fmla="*/ 140 w 140"/>
                  <a:gd name="T27" fmla="*/ 153 h 219"/>
                  <a:gd name="T28" fmla="*/ 140 w 140"/>
                  <a:gd name="T29" fmla="*/ 187 h 219"/>
                  <a:gd name="T30" fmla="*/ 140 w 140"/>
                  <a:gd name="T31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0" h="219">
                    <a:moveTo>
                      <a:pt x="140" y="219"/>
                    </a:moveTo>
                    <a:lnTo>
                      <a:pt x="0" y="212"/>
                    </a:lnTo>
                    <a:lnTo>
                      <a:pt x="0" y="118"/>
                    </a:lnTo>
                    <a:lnTo>
                      <a:pt x="90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4" y="3"/>
                    </a:lnTo>
                    <a:lnTo>
                      <a:pt x="113" y="28"/>
                    </a:lnTo>
                    <a:lnTo>
                      <a:pt x="128" y="54"/>
                    </a:lnTo>
                    <a:lnTo>
                      <a:pt x="136" y="84"/>
                    </a:lnTo>
                    <a:lnTo>
                      <a:pt x="140" y="116"/>
                    </a:lnTo>
                    <a:lnTo>
                      <a:pt x="140" y="127"/>
                    </a:lnTo>
                    <a:lnTo>
                      <a:pt x="140" y="153"/>
                    </a:lnTo>
                    <a:lnTo>
                      <a:pt x="140" y="187"/>
                    </a:lnTo>
                    <a:lnTo>
                      <a:pt x="140" y="219"/>
                    </a:lnTo>
                    <a:close/>
                  </a:path>
                </a:pathLst>
              </a:custGeom>
              <a:solidFill>
                <a:srgbClr val="77A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78"/>
              <p:cNvSpPr>
                <a:spLocks/>
              </p:cNvSpPr>
              <p:nvPr/>
            </p:nvSpPr>
            <p:spPr bwMode="auto">
              <a:xfrm>
                <a:off x="1386" y="2941"/>
                <a:ext cx="68" cy="106"/>
              </a:xfrm>
              <a:custGeom>
                <a:avLst/>
                <a:gdLst>
                  <a:gd name="T0" fmla="*/ 136 w 136"/>
                  <a:gd name="T1" fmla="*/ 212 h 212"/>
                  <a:gd name="T2" fmla="*/ 0 w 136"/>
                  <a:gd name="T3" fmla="*/ 207 h 212"/>
                  <a:gd name="T4" fmla="*/ 0 w 136"/>
                  <a:gd name="T5" fmla="*/ 113 h 212"/>
                  <a:gd name="T6" fmla="*/ 88 w 136"/>
                  <a:gd name="T7" fmla="*/ 0 h 212"/>
                  <a:gd name="T8" fmla="*/ 88 w 136"/>
                  <a:gd name="T9" fmla="*/ 0 h 212"/>
                  <a:gd name="T10" fmla="*/ 90 w 136"/>
                  <a:gd name="T11" fmla="*/ 0 h 212"/>
                  <a:gd name="T12" fmla="*/ 90 w 136"/>
                  <a:gd name="T13" fmla="*/ 2 h 212"/>
                  <a:gd name="T14" fmla="*/ 90 w 136"/>
                  <a:gd name="T15" fmla="*/ 2 h 212"/>
                  <a:gd name="T16" fmla="*/ 110 w 136"/>
                  <a:gd name="T17" fmla="*/ 27 h 212"/>
                  <a:gd name="T18" fmla="*/ 124 w 136"/>
                  <a:gd name="T19" fmla="*/ 53 h 212"/>
                  <a:gd name="T20" fmla="*/ 133 w 136"/>
                  <a:gd name="T21" fmla="*/ 81 h 212"/>
                  <a:gd name="T22" fmla="*/ 136 w 136"/>
                  <a:gd name="T23" fmla="*/ 113 h 212"/>
                  <a:gd name="T24" fmla="*/ 136 w 136"/>
                  <a:gd name="T25" fmla="*/ 124 h 212"/>
                  <a:gd name="T26" fmla="*/ 136 w 136"/>
                  <a:gd name="T27" fmla="*/ 150 h 212"/>
                  <a:gd name="T28" fmla="*/ 136 w 136"/>
                  <a:gd name="T29" fmla="*/ 182 h 212"/>
                  <a:gd name="T30" fmla="*/ 136 w 136"/>
                  <a:gd name="T31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6" h="212">
                    <a:moveTo>
                      <a:pt x="136" y="212"/>
                    </a:moveTo>
                    <a:lnTo>
                      <a:pt x="0" y="207"/>
                    </a:lnTo>
                    <a:lnTo>
                      <a:pt x="0" y="113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110" y="27"/>
                    </a:lnTo>
                    <a:lnTo>
                      <a:pt x="124" y="53"/>
                    </a:lnTo>
                    <a:lnTo>
                      <a:pt x="133" y="81"/>
                    </a:lnTo>
                    <a:lnTo>
                      <a:pt x="136" y="113"/>
                    </a:lnTo>
                    <a:lnTo>
                      <a:pt x="136" y="124"/>
                    </a:lnTo>
                    <a:lnTo>
                      <a:pt x="136" y="150"/>
                    </a:lnTo>
                    <a:lnTo>
                      <a:pt x="136" y="182"/>
                    </a:lnTo>
                    <a:lnTo>
                      <a:pt x="136" y="212"/>
                    </a:lnTo>
                    <a:close/>
                  </a:path>
                </a:pathLst>
              </a:custGeom>
              <a:solidFill>
                <a:srgbClr val="84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79"/>
              <p:cNvSpPr>
                <a:spLocks/>
              </p:cNvSpPr>
              <p:nvPr/>
            </p:nvSpPr>
            <p:spPr bwMode="auto">
              <a:xfrm>
                <a:off x="1325" y="2742"/>
                <a:ext cx="12" cy="11"/>
              </a:xfrm>
              <a:custGeom>
                <a:avLst/>
                <a:gdLst>
                  <a:gd name="T0" fmla="*/ 0 w 23"/>
                  <a:gd name="T1" fmla="*/ 11 h 23"/>
                  <a:gd name="T2" fmla="*/ 2 w 23"/>
                  <a:gd name="T3" fmla="*/ 16 h 23"/>
                  <a:gd name="T4" fmla="*/ 3 w 23"/>
                  <a:gd name="T5" fmla="*/ 20 h 23"/>
                  <a:gd name="T6" fmla="*/ 7 w 23"/>
                  <a:gd name="T7" fmla="*/ 21 h 23"/>
                  <a:gd name="T8" fmla="*/ 12 w 23"/>
                  <a:gd name="T9" fmla="*/ 23 h 23"/>
                  <a:gd name="T10" fmla="*/ 16 w 23"/>
                  <a:gd name="T11" fmla="*/ 21 h 23"/>
                  <a:gd name="T12" fmla="*/ 19 w 23"/>
                  <a:gd name="T13" fmla="*/ 20 h 23"/>
                  <a:gd name="T14" fmla="*/ 21 w 23"/>
                  <a:gd name="T15" fmla="*/ 16 h 23"/>
                  <a:gd name="T16" fmla="*/ 23 w 23"/>
                  <a:gd name="T17" fmla="*/ 11 h 23"/>
                  <a:gd name="T18" fmla="*/ 21 w 23"/>
                  <a:gd name="T19" fmla="*/ 7 h 23"/>
                  <a:gd name="T20" fmla="*/ 19 w 23"/>
                  <a:gd name="T21" fmla="*/ 4 h 23"/>
                  <a:gd name="T22" fmla="*/ 16 w 23"/>
                  <a:gd name="T23" fmla="*/ 2 h 23"/>
                  <a:gd name="T24" fmla="*/ 12 w 23"/>
                  <a:gd name="T25" fmla="*/ 0 h 23"/>
                  <a:gd name="T26" fmla="*/ 7 w 23"/>
                  <a:gd name="T27" fmla="*/ 2 h 23"/>
                  <a:gd name="T28" fmla="*/ 3 w 23"/>
                  <a:gd name="T29" fmla="*/ 4 h 23"/>
                  <a:gd name="T30" fmla="*/ 2 w 23"/>
                  <a:gd name="T31" fmla="*/ 7 h 23"/>
                  <a:gd name="T32" fmla="*/ 0 w 23"/>
                  <a:gd name="T33" fmla="*/ 11 h 23"/>
                  <a:gd name="T34" fmla="*/ 0 w 23"/>
                  <a:gd name="T3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3">
                    <a:moveTo>
                      <a:pt x="0" y="11"/>
                    </a:moveTo>
                    <a:lnTo>
                      <a:pt x="2" y="16"/>
                    </a:lnTo>
                    <a:lnTo>
                      <a:pt x="3" y="20"/>
                    </a:lnTo>
                    <a:lnTo>
                      <a:pt x="7" y="21"/>
                    </a:lnTo>
                    <a:lnTo>
                      <a:pt x="12" y="23"/>
                    </a:lnTo>
                    <a:lnTo>
                      <a:pt x="16" y="21"/>
                    </a:lnTo>
                    <a:lnTo>
                      <a:pt x="19" y="20"/>
                    </a:lnTo>
                    <a:lnTo>
                      <a:pt x="21" y="16"/>
                    </a:lnTo>
                    <a:lnTo>
                      <a:pt x="23" y="11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80"/>
              <p:cNvSpPr>
                <a:spLocks/>
              </p:cNvSpPr>
              <p:nvPr/>
            </p:nvSpPr>
            <p:spPr bwMode="auto">
              <a:xfrm>
                <a:off x="1392" y="2742"/>
                <a:ext cx="12" cy="11"/>
              </a:xfrm>
              <a:custGeom>
                <a:avLst/>
                <a:gdLst>
                  <a:gd name="T0" fmla="*/ 0 w 25"/>
                  <a:gd name="T1" fmla="*/ 11 h 23"/>
                  <a:gd name="T2" fmla="*/ 2 w 25"/>
                  <a:gd name="T3" fmla="*/ 16 h 23"/>
                  <a:gd name="T4" fmla="*/ 4 w 25"/>
                  <a:gd name="T5" fmla="*/ 20 h 23"/>
                  <a:gd name="T6" fmla="*/ 7 w 25"/>
                  <a:gd name="T7" fmla="*/ 21 h 23"/>
                  <a:gd name="T8" fmla="*/ 13 w 25"/>
                  <a:gd name="T9" fmla="*/ 23 h 23"/>
                  <a:gd name="T10" fmla="*/ 18 w 25"/>
                  <a:gd name="T11" fmla="*/ 21 h 23"/>
                  <a:gd name="T12" fmla="*/ 22 w 25"/>
                  <a:gd name="T13" fmla="*/ 20 h 23"/>
                  <a:gd name="T14" fmla="*/ 23 w 25"/>
                  <a:gd name="T15" fmla="*/ 16 h 23"/>
                  <a:gd name="T16" fmla="*/ 25 w 25"/>
                  <a:gd name="T17" fmla="*/ 11 h 23"/>
                  <a:gd name="T18" fmla="*/ 23 w 25"/>
                  <a:gd name="T19" fmla="*/ 7 h 23"/>
                  <a:gd name="T20" fmla="*/ 22 w 25"/>
                  <a:gd name="T21" fmla="*/ 4 h 23"/>
                  <a:gd name="T22" fmla="*/ 18 w 25"/>
                  <a:gd name="T23" fmla="*/ 2 h 23"/>
                  <a:gd name="T24" fmla="*/ 13 w 25"/>
                  <a:gd name="T25" fmla="*/ 0 h 23"/>
                  <a:gd name="T26" fmla="*/ 7 w 25"/>
                  <a:gd name="T27" fmla="*/ 2 h 23"/>
                  <a:gd name="T28" fmla="*/ 4 w 25"/>
                  <a:gd name="T29" fmla="*/ 4 h 23"/>
                  <a:gd name="T30" fmla="*/ 2 w 25"/>
                  <a:gd name="T31" fmla="*/ 7 h 23"/>
                  <a:gd name="T32" fmla="*/ 0 w 25"/>
                  <a:gd name="T33" fmla="*/ 11 h 23"/>
                  <a:gd name="T34" fmla="*/ 0 w 25"/>
                  <a:gd name="T35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23">
                    <a:moveTo>
                      <a:pt x="0" y="11"/>
                    </a:moveTo>
                    <a:lnTo>
                      <a:pt x="2" y="16"/>
                    </a:lnTo>
                    <a:lnTo>
                      <a:pt x="4" y="20"/>
                    </a:lnTo>
                    <a:lnTo>
                      <a:pt x="7" y="21"/>
                    </a:lnTo>
                    <a:lnTo>
                      <a:pt x="13" y="23"/>
                    </a:lnTo>
                    <a:lnTo>
                      <a:pt x="18" y="21"/>
                    </a:lnTo>
                    <a:lnTo>
                      <a:pt x="22" y="20"/>
                    </a:lnTo>
                    <a:lnTo>
                      <a:pt x="23" y="16"/>
                    </a:lnTo>
                    <a:lnTo>
                      <a:pt x="25" y="11"/>
                    </a:lnTo>
                    <a:lnTo>
                      <a:pt x="23" y="7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81"/>
              <p:cNvSpPr>
                <a:spLocks/>
              </p:cNvSpPr>
              <p:nvPr/>
            </p:nvSpPr>
            <p:spPr bwMode="auto">
              <a:xfrm>
                <a:off x="1317" y="2653"/>
                <a:ext cx="58" cy="26"/>
              </a:xfrm>
              <a:custGeom>
                <a:avLst/>
                <a:gdLst>
                  <a:gd name="T0" fmla="*/ 0 w 115"/>
                  <a:gd name="T1" fmla="*/ 43 h 52"/>
                  <a:gd name="T2" fmla="*/ 5 w 115"/>
                  <a:gd name="T3" fmla="*/ 41 h 52"/>
                  <a:gd name="T4" fmla="*/ 18 w 115"/>
                  <a:gd name="T5" fmla="*/ 36 h 52"/>
                  <a:gd name="T6" fmla="*/ 35 w 115"/>
                  <a:gd name="T7" fmla="*/ 29 h 52"/>
                  <a:gd name="T8" fmla="*/ 56 w 115"/>
                  <a:gd name="T9" fmla="*/ 20 h 52"/>
                  <a:gd name="T10" fmla="*/ 78 w 115"/>
                  <a:gd name="T11" fmla="*/ 11 h 52"/>
                  <a:gd name="T12" fmla="*/ 95 w 115"/>
                  <a:gd name="T13" fmla="*/ 4 h 52"/>
                  <a:gd name="T14" fmla="*/ 110 w 115"/>
                  <a:gd name="T15" fmla="*/ 0 h 52"/>
                  <a:gd name="T16" fmla="*/ 115 w 115"/>
                  <a:gd name="T17" fmla="*/ 0 h 52"/>
                  <a:gd name="T18" fmla="*/ 111 w 115"/>
                  <a:gd name="T19" fmla="*/ 4 h 52"/>
                  <a:gd name="T20" fmla="*/ 99 w 115"/>
                  <a:gd name="T21" fmla="*/ 11 h 52"/>
                  <a:gd name="T22" fmla="*/ 79 w 115"/>
                  <a:gd name="T23" fmla="*/ 20 h 52"/>
                  <a:gd name="T24" fmla="*/ 58 w 115"/>
                  <a:gd name="T25" fmla="*/ 29 h 52"/>
                  <a:gd name="T26" fmla="*/ 37 w 115"/>
                  <a:gd name="T27" fmla="*/ 38 h 52"/>
                  <a:gd name="T28" fmla="*/ 18 w 115"/>
                  <a:gd name="T29" fmla="*/ 45 h 52"/>
                  <a:gd name="T30" fmla="*/ 5 w 115"/>
                  <a:gd name="T31" fmla="*/ 50 h 52"/>
                  <a:gd name="T32" fmla="*/ 0 w 115"/>
                  <a:gd name="T33" fmla="*/ 52 h 52"/>
                  <a:gd name="T34" fmla="*/ 0 w 115"/>
                  <a:gd name="T35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52">
                    <a:moveTo>
                      <a:pt x="0" y="43"/>
                    </a:moveTo>
                    <a:lnTo>
                      <a:pt x="5" y="41"/>
                    </a:lnTo>
                    <a:lnTo>
                      <a:pt x="18" y="36"/>
                    </a:lnTo>
                    <a:lnTo>
                      <a:pt x="35" y="29"/>
                    </a:lnTo>
                    <a:lnTo>
                      <a:pt x="56" y="20"/>
                    </a:lnTo>
                    <a:lnTo>
                      <a:pt x="78" y="11"/>
                    </a:lnTo>
                    <a:lnTo>
                      <a:pt x="95" y="4"/>
                    </a:lnTo>
                    <a:lnTo>
                      <a:pt x="110" y="0"/>
                    </a:lnTo>
                    <a:lnTo>
                      <a:pt x="115" y="0"/>
                    </a:lnTo>
                    <a:lnTo>
                      <a:pt x="111" y="4"/>
                    </a:lnTo>
                    <a:lnTo>
                      <a:pt x="99" y="11"/>
                    </a:lnTo>
                    <a:lnTo>
                      <a:pt x="79" y="20"/>
                    </a:lnTo>
                    <a:lnTo>
                      <a:pt x="58" y="29"/>
                    </a:lnTo>
                    <a:lnTo>
                      <a:pt x="37" y="38"/>
                    </a:lnTo>
                    <a:lnTo>
                      <a:pt x="18" y="45"/>
                    </a:lnTo>
                    <a:lnTo>
                      <a:pt x="5" y="50"/>
                    </a:lnTo>
                    <a:lnTo>
                      <a:pt x="0" y="5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D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82"/>
              <p:cNvSpPr>
                <a:spLocks/>
              </p:cNvSpPr>
              <p:nvPr/>
            </p:nvSpPr>
            <p:spPr bwMode="auto">
              <a:xfrm>
                <a:off x="1378" y="2666"/>
                <a:ext cx="33" cy="8"/>
              </a:xfrm>
              <a:custGeom>
                <a:avLst/>
                <a:gdLst>
                  <a:gd name="T0" fmla="*/ 2 w 67"/>
                  <a:gd name="T1" fmla="*/ 7 h 18"/>
                  <a:gd name="T2" fmla="*/ 5 w 67"/>
                  <a:gd name="T3" fmla="*/ 7 h 18"/>
                  <a:gd name="T4" fmla="*/ 13 w 67"/>
                  <a:gd name="T5" fmla="*/ 5 h 18"/>
                  <a:gd name="T6" fmla="*/ 23 w 67"/>
                  <a:gd name="T7" fmla="*/ 4 h 18"/>
                  <a:gd name="T8" fmla="*/ 35 w 67"/>
                  <a:gd name="T9" fmla="*/ 2 h 18"/>
                  <a:gd name="T10" fmla="*/ 48 w 67"/>
                  <a:gd name="T11" fmla="*/ 0 h 18"/>
                  <a:gd name="T12" fmla="*/ 58 w 67"/>
                  <a:gd name="T13" fmla="*/ 0 h 18"/>
                  <a:gd name="T14" fmla="*/ 66 w 67"/>
                  <a:gd name="T15" fmla="*/ 0 h 18"/>
                  <a:gd name="T16" fmla="*/ 67 w 67"/>
                  <a:gd name="T17" fmla="*/ 2 h 18"/>
                  <a:gd name="T18" fmla="*/ 64 w 67"/>
                  <a:gd name="T19" fmla="*/ 4 h 18"/>
                  <a:gd name="T20" fmla="*/ 57 w 67"/>
                  <a:gd name="T21" fmla="*/ 7 h 18"/>
                  <a:gd name="T22" fmla="*/ 46 w 67"/>
                  <a:gd name="T23" fmla="*/ 9 h 18"/>
                  <a:gd name="T24" fmla="*/ 34 w 67"/>
                  <a:gd name="T25" fmla="*/ 13 h 18"/>
                  <a:gd name="T26" fmla="*/ 21 w 67"/>
                  <a:gd name="T27" fmla="*/ 14 h 18"/>
                  <a:gd name="T28" fmla="*/ 11 w 67"/>
                  <a:gd name="T29" fmla="*/ 16 h 18"/>
                  <a:gd name="T30" fmla="*/ 4 w 67"/>
                  <a:gd name="T31" fmla="*/ 18 h 18"/>
                  <a:gd name="T32" fmla="*/ 0 w 67"/>
                  <a:gd name="T33" fmla="*/ 18 h 18"/>
                  <a:gd name="T34" fmla="*/ 2 w 67"/>
                  <a:gd name="T3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8">
                    <a:moveTo>
                      <a:pt x="2" y="7"/>
                    </a:moveTo>
                    <a:lnTo>
                      <a:pt x="5" y="7"/>
                    </a:lnTo>
                    <a:lnTo>
                      <a:pt x="13" y="5"/>
                    </a:lnTo>
                    <a:lnTo>
                      <a:pt x="23" y="4"/>
                    </a:lnTo>
                    <a:lnTo>
                      <a:pt x="35" y="2"/>
                    </a:lnTo>
                    <a:lnTo>
                      <a:pt x="48" y="0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67" y="2"/>
                    </a:lnTo>
                    <a:lnTo>
                      <a:pt x="64" y="4"/>
                    </a:lnTo>
                    <a:lnTo>
                      <a:pt x="57" y="7"/>
                    </a:lnTo>
                    <a:lnTo>
                      <a:pt x="46" y="9"/>
                    </a:lnTo>
                    <a:lnTo>
                      <a:pt x="34" y="13"/>
                    </a:lnTo>
                    <a:lnTo>
                      <a:pt x="21" y="14"/>
                    </a:lnTo>
                    <a:lnTo>
                      <a:pt x="11" y="16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D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83"/>
              <p:cNvSpPr>
                <a:spLocks/>
              </p:cNvSpPr>
              <p:nvPr/>
            </p:nvSpPr>
            <p:spPr bwMode="auto">
              <a:xfrm>
                <a:off x="1278" y="2937"/>
                <a:ext cx="26" cy="74"/>
              </a:xfrm>
              <a:custGeom>
                <a:avLst/>
                <a:gdLst>
                  <a:gd name="T0" fmla="*/ 53 w 53"/>
                  <a:gd name="T1" fmla="*/ 0 h 148"/>
                  <a:gd name="T2" fmla="*/ 48 w 53"/>
                  <a:gd name="T3" fmla="*/ 4 h 148"/>
                  <a:gd name="T4" fmla="*/ 37 w 53"/>
                  <a:gd name="T5" fmla="*/ 18 h 148"/>
                  <a:gd name="T6" fmla="*/ 23 w 53"/>
                  <a:gd name="T7" fmla="*/ 39 h 148"/>
                  <a:gd name="T8" fmla="*/ 11 w 53"/>
                  <a:gd name="T9" fmla="*/ 72 h 148"/>
                  <a:gd name="T10" fmla="*/ 4 w 53"/>
                  <a:gd name="T11" fmla="*/ 108 h 148"/>
                  <a:gd name="T12" fmla="*/ 0 w 53"/>
                  <a:gd name="T13" fmla="*/ 136 h 148"/>
                  <a:gd name="T14" fmla="*/ 0 w 53"/>
                  <a:gd name="T15" fmla="*/ 148 h 148"/>
                  <a:gd name="T16" fmla="*/ 4 w 53"/>
                  <a:gd name="T17" fmla="*/ 143 h 148"/>
                  <a:gd name="T18" fmla="*/ 7 w 53"/>
                  <a:gd name="T19" fmla="*/ 120 h 148"/>
                  <a:gd name="T20" fmla="*/ 15 w 53"/>
                  <a:gd name="T21" fmla="*/ 94 h 148"/>
                  <a:gd name="T22" fmla="*/ 22 w 53"/>
                  <a:gd name="T23" fmla="*/ 65 h 148"/>
                  <a:gd name="T24" fmla="*/ 34 w 53"/>
                  <a:gd name="T25" fmla="*/ 46 h 148"/>
                  <a:gd name="T26" fmla="*/ 45 w 53"/>
                  <a:gd name="T27" fmla="*/ 30 h 148"/>
                  <a:gd name="T28" fmla="*/ 50 w 53"/>
                  <a:gd name="T29" fmla="*/ 14 h 148"/>
                  <a:gd name="T30" fmla="*/ 53 w 53"/>
                  <a:gd name="T31" fmla="*/ 4 h 148"/>
                  <a:gd name="T32" fmla="*/ 53 w 53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148">
                    <a:moveTo>
                      <a:pt x="53" y="0"/>
                    </a:moveTo>
                    <a:lnTo>
                      <a:pt x="48" y="4"/>
                    </a:lnTo>
                    <a:lnTo>
                      <a:pt x="37" y="18"/>
                    </a:lnTo>
                    <a:lnTo>
                      <a:pt x="23" y="39"/>
                    </a:lnTo>
                    <a:lnTo>
                      <a:pt x="11" y="72"/>
                    </a:lnTo>
                    <a:lnTo>
                      <a:pt x="4" y="108"/>
                    </a:lnTo>
                    <a:lnTo>
                      <a:pt x="0" y="136"/>
                    </a:lnTo>
                    <a:lnTo>
                      <a:pt x="0" y="148"/>
                    </a:lnTo>
                    <a:lnTo>
                      <a:pt x="4" y="143"/>
                    </a:lnTo>
                    <a:lnTo>
                      <a:pt x="7" y="120"/>
                    </a:lnTo>
                    <a:lnTo>
                      <a:pt x="15" y="94"/>
                    </a:lnTo>
                    <a:lnTo>
                      <a:pt x="22" y="65"/>
                    </a:lnTo>
                    <a:lnTo>
                      <a:pt x="34" y="46"/>
                    </a:lnTo>
                    <a:lnTo>
                      <a:pt x="45" y="30"/>
                    </a:lnTo>
                    <a:lnTo>
                      <a:pt x="50" y="14"/>
                    </a:lnTo>
                    <a:lnTo>
                      <a:pt x="53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AE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84"/>
              <p:cNvSpPr>
                <a:spLocks/>
              </p:cNvSpPr>
              <p:nvPr/>
            </p:nvSpPr>
            <p:spPr bwMode="auto">
              <a:xfrm>
                <a:off x="1386" y="2941"/>
                <a:ext cx="46" cy="61"/>
              </a:xfrm>
              <a:custGeom>
                <a:avLst/>
                <a:gdLst>
                  <a:gd name="T0" fmla="*/ 90 w 94"/>
                  <a:gd name="T1" fmla="*/ 0 h 122"/>
                  <a:gd name="T2" fmla="*/ 87 w 94"/>
                  <a:gd name="T3" fmla="*/ 5 h 122"/>
                  <a:gd name="T4" fmla="*/ 74 w 94"/>
                  <a:gd name="T5" fmla="*/ 19 h 122"/>
                  <a:gd name="T6" fmla="*/ 58 w 94"/>
                  <a:gd name="T7" fmla="*/ 39 h 122"/>
                  <a:gd name="T8" fmla="*/ 41 w 94"/>
                  <a:gd name="T9" fmla="*/ 60 h 122"/>
                  <a:gd name="T10" fmla="*/ 23 w 94"/>
                  <a:gd name="T11" fmla="*/ 83 h 122"/>
                  <a:gd name="T12" fmla="*/ 9 w 94"/>
                  <a:gd name="T13" fmla="*/ 103 h 122"/>
                  <a:gd name="T14" fmla="*/ 0 w 94"/>
                  <a:gd name="T15" fmla="*/ 117 h 122"/>
                  <a:gd name="T16" fmla="*/ 0 w 94"/>
                  <a:gd name="T17" fmla="*/ 122 h 122"/>
                  <a:gd name="T18" fmla="*/ 7 w 94"/>
                  <a:gd name="T19" fmla="*/ 117 h 122"/>
                  <a:gd name="T20" fmla="*/ 19 w 94"/>
                  <a:gd name="T21" fmla="*/ 104 h 122"/>
                  <a:gd name="T22" fmla="*/ 35 w 94"/>
                  <a:gd name="T23" fmla="*/ 88 h 122"/>
                  <a:gd name="T24" fmla="*/ 53 w 94"/>
                  <a:gd name="T25" fmla="*/ 69 h 122"/>
                  <a:gd name="T26" fmla="*/ 69 w 94"/>
                  <a:gd name="T27" fmla="*/ 50 h 122"/>
                  <a:gd name="T28" fmla="*/ 81 w 94"/>
                  <a:gd name="T29" fmla="*/ 32 h 122"/>
                  <a:gd name="T30" fmla="*/ 90 w 94"/>
                  <a:gd name="T31" fmla="*/ 19 h 122"/>
                  <a:gd name="T32" fmla="*/ 94 w 94"/>
                  <a:gd name="T33" fmla="*/ 12 h 122"/>
                  <a:gd name="T34" fmla="*/ 92 w 94"/>
                  <a:gd name="T35" fmla="*/ 7 h 122"/>
                  <a:gd name="T36" fmla="*/ 92 w 94"/>
                  <a:gd name="T37" fmla="*/ 4 h 122"/>
                  <a:gd name="T38" fmla="*/ 90 w 94"/>
                  <a:gd name="T39" fmla="*/ 2 h 122"/>
                  <a:gd name="T40" fmla="*/ 90 w 94"/>
                  <a:gd name="T4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22">
                    <a:moveTo>
                      <a:pt x="90" y="0"/>
                    </a:moveTo>
                    <a:lnTo>
                      <a:pt x="87" y="5"/>
                    </a:lnTo>
                    <a:lnTo>
                      <a:pt x="74" y="19"/>
                    </a:lnTo>
                    <a:lnTo>
                      <a:pt x="58" y="39"/>
                    </a:lnTo>
                    <a:lnTo>
                      <a:pt x="41" y="60"/>
                    </a:lnTo>
                    <a:lnTo>
                      <a:pt x="23" y="83"/>
                    </a:lnTo>
                    <a:lnTo>
                      <a:pt x="9" y="103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7" y="117"/>
                    </a:lnTo>
                    <a:lnTo>
                      <a:pt x="19" y="104"/>
                    </a:lnTo>
                    <a:lnTo>
                      <a:pt x="35" y="88"/>
                    </a:lnTo>
                    <a:lnTo>
                      <a:pt x="53" y="69"/>
                    </a:lnTo>
                    <a:lnTo>
                      <a:pt x="69" y="50"/>
                    </a:lnTo>
                    <a:lnTo>
                      <a:pt x="81" y="32"/>
                    </a:lnTo>
                    <a:lnTo>
                      <a:pt x="90" y="19"/>
                    </a:lnTo>
                    <a:lnTo>
                      <a:pt x="94" y="12"/>
                    </a:lnTo>
                    <a:lnTo>
                      <a:pt x="92" y="7"/>
                    </a:lnTo>
                    <a:lnTo>
                      <a:pt x="92" y="4"/>
                    </a:lnTo>
                    <a:lnTo>
                      <a:pt x="90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BAE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85"/>
              <p:cNvSpPr>
                <a:spLocks/>
              </p:cNvSpPr>
              <p:nvPr/>
            </p:nvSpPr>
            <p:spPr bwMode="auto">
              <a:xfrm>
                <a:off x="838" y="2477"/>
                <a:ext cx="349" cy="539"/>
              </a:xfrm>
              <a:custGeom>
                <a:avLst/>
                <a:gdLst>
                  <a:gd name="T0" fmla="*/ 604 w 696"/>
                  <a:gd name="T1" fmla="*/ 894 h 1076"/>
                  <a:gd name="T2" fmla="*/ 618 w 696"/>
                  <a:gd name="T3" fmla="*/ 900 h 1076"/>
                  <a:gd name="T4" fmla="*/ 645 w 696"/>
                  <a:gd name="T5" fmla="*/ 894 h 1076"/>
                  <a:gd name="T6" fmla="*/ 670 w 696"/>
                  <a:gd name="T7" fmla="*/ 873 h 1076"/>
                  <a:gd name="T8" fmla="*/ 679 w 696"/>
                  <a:gd name="T9" fmla="*/ 843 h 1076"/>
                  <a:gd name="T10" fmla="*/ 670 w 696"/>
                  <a:gd name="T11" fmla="*/ 811 h 1076"/>
                  <a:gd name="T12" fmla="*/ 659 w 696"/>
                  <a:gd name="T13" fmla="*/ 801 h 1076"/>
                  <a:gd name="T14" fmla="*/ 696 w 696"/>
                  <a:gd name="T15" fmla="*/ 716 h 1076"/>
                  <a:gd name="T16" fmla="*/ 594 w 696"/>
                  <a:gd name="T17" fmla="*/ 675 h 1076"/>
                  <a:gd name="T18" fmla="*/ 571 w 696"/>
                  <a:gd name="T19" fmla="*/ 618 h 1076"/>
                  <a:gd name="T20" fmla="*/ 534 w 696"/>
                  <a:gd name="T21" fmla="*/ 569 h 1076"/>
                  <a:gd name="T22" fmla="*/ 489 w 696"/>
                  <a:gd name="T23" fmla="*/ 535 h 1076"/>
                  <a:gd name="T24" fmla="*/ 436 w 696"/>
                  <a:gd name="T25" fmla="*/ 512 h 1076"/>
                  <a:gd name="T26" fmla="*/ 405 w 696"/>
                  <a:gd name="T27" fmla="*/ 491 h 1076"/>
                  <a:gd name="T28" fmla="*/ 438 w 696"/>
                  <a:gd name="T29" fmla="*/ 484 h 1076"/>
                  <a:gd name="T30" fmla="*/ 468 w 696"/>
                  <a:gd name="T31" fmla="*/ 468 h 1076"/>
                  <a:gd name="T32" fmla="*/ 500 w 696"/>
                  <a:gd name="T33" fmla="*/ 435 h 1076"/>
                  <a:gd name="T34" fmla="*/ 525 w 696"/>
                  <a:gd name="T35" fmla="*/ 374 h 1076"/>
                  <a:gd name="T36" fmla="*/ 539 w 696"/>
                  <a:gd name="T37" fmla="*/ 104 h 1076"/>
                  <a:gd name="T38" fmla="*/ 558 w 696"/>
                  <a:gd name="T39" fmla="*/ 46 h 1076"/>
                  <a:gd name="T40" fmla="*/ 548 w 696"/>
                  <a:gd name="T41" fmla="*/ 24 h 1076"/>
                  <a:gd name="T42" fmla="*/ 516 w 696"/>
                  <a:gd name="T43" fmla="*/ 14 h 1076"/>
                  <a:gd name="T44" fmla="*/ 472 w 696"/>
                  <a:gd name="T45" fmla="*/ 23 h 1076"/>
                  <a:gd name="T46" fmla="*/ 433 w 696"/>
                  <a:gd name="T47" fmla="*/ 39 h 1076"/>
                  <a:gd name="T48" fmla="*/ 405 w 696"/>
                  <a:gd name="T49" fmla="*/ 8 h 1076"/>
                  <a:gd name="T50" fmla="*/ 355 w 696"/>
                  <a:gd name="T51" fmla="*/ 7 h 1076"/>
                  <a:gd name="T52" fmla="*/ 300 w 696"/>
                  <a:gd name="T53" fmla="*/ 47 h 1076"/>
                  <a:gd name="T54" fmla="*/ 258 w 696"/>
                  <a:gd name="T55" fmla="*/ 93 h 1076"/>
                  <a:gd name="T56" fmla="*/ 260 w 696"/>
                  <a:gd name="T57" fmla="*/ 385 h 1076"/>
                  <a:gd name="T58" fmla="*/ 297 w 696"/>
                  <a:gd name="T59" fmla="*/ 452 h 1076"/>
                  <a:gd name="T60" fmla="*/ 321 w 696"/>
                  <a:gd name="T61" fmla="*/ 472 h 1076"/>
                  <a:gd name="T62" fmla="*/ 350 w 696"/>
                  <a:gd name="T63" fmla="*/ 486 h 1076"/>
                  <a:gd name="T64" fmla="*/ 364 w 696"/>
                  <a:gd name="T65" fmla="*/ 505 h 1076"/>
                  <a:gd name="T66" fmla="*/ 297 w 696"/>
                  <a:gd name="T67" fmla="*/ 519 h 1076"/>
                  <a:gd name="T68" fmla="*/ 240 w 696"/>
                  <a:gd name="T69" fmla="*/ 553 h 1076"/>
                  <a:gd name="T70" fmla="*/ 81 w 696"/>
                  <a:gd name="T71" fmla="*/ 558 h 1076"/>
                  <a:gd name="T72" fmla="*/ 93 w 696"/>
                  <a:gd name="T73" fmla="*/ 454 h 1076"/>
                  <a:gd name="T74" fmla="*/ 113 w 696"/>
                  <a:gd name="T75" fmla="*/ 438 h 1076"/>
                  <a:gd name="T76" fmla="*/ 122 w 696"/>
                  <a:gd name="T77" fmla="*/ 403 h 1076"/>
                  <a:gd name="T78" fmla="*/ 111 w 696"/>
                  <a:gd name="T79" fmla="*/ 369 h 1076"/>
                  <a:gd name="T80" fmla="*/ 83 w 696"/>
                  <a:gd name="T81" fmla="*/ 346 h 1076"/>
                  <a:gd name="T82" fmla="*/ 55 w 696"/>
                  <a:gd name="T83" fmla="*/ 263 h 1076"/>
                  <a:gd name="T84" fmla="*/ 24 w 696"/>
                  <a:gd name="T85" fmla="*/ 355 h 1076"/>
                  <a:gd name="T86" fmla="*/ 0 w 696"/>
                  <a:gd name="T87" fmla="*/ 403 h 1076"/>
                  <a:gd name="T88" fmla="*/ 10 w 696"/>
                  <a:gd name="T89" fmla="*/ 438 h 1076"/>
                  <a:gd name="T90" fmla="*/ 32 w 696"/>
                  <a:gd name="T91" fmla="*/ 456 h 1076"/>
                  <a:gd name="T92" fmla="*/ 47 w 696"/>
                  <a:gd name="T93" fmla="*/ 585 h 1076"/>
                  <a:gd name="T94" fmla="*/ 164 w 696"/>
                  <a:gd name="T95" fmla="*/ 668 h 1076"/>
                  <a:gd name="T96" fmla="*/ 157 w 696"/>
                  <a:gd name="T97" fmla="*/ 1076 h 1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6" h="1076">
                    <a:moveTo>
                      <a:pt x="596" y="1073"/>
                    </a:moveTo>
                    <a:lnTo>
                      <a:pt x="596" y="915"/>
                    </a:lnTo>
                    <a:lnTo>
                      <a:pt x="604" y="894"/>
                    </a:lnTo>
                    <a:lnTo>
                      <a:pt x="608" y="896"/>
                    </a:lnTo>
                    <a:lnTo>
                      <a:pt x="613" y="898"/>
                    </a:lnTo>
                    <a:lnTo>
                      <a:pt x="618" y="900"/>
                    </a:lnTo>
                    <a:lnTo>
                      <a:pt x="624" y="900"/>
                    </a:lnTo>
                    <a:lnTo>
                      <a:pt x="634" y="898"/>
                    </a:lnTo>
                    <a:lnTo>
                      <a:pt x="645" y="894"/>
                    </a:lnTo>
                    <a:lnTo>
                      <a:pt x="654" y="889"/>
                    </a:lnTo>
                    <a:lnTo>
                      <a:pt x="663" y="882"/>
                    </a:lnTo>
                    <a:lnTo>
                      <a:pt x="670" y="873"/>
                    </a:lnTo>
                    <a:lnTo>
                      <a:pt x="675" y="864"/>
                    </a:lnTo>
                    <a:lnTo>
                      <a:pt x="677" y="854"/>
                    </a:lnTo>
                    <a:lnTo>
                      <a:pt x="679" y="843"/>
                    </a:lnTo>
                    <a:lnTo>
                      <a:pt x="677" y="831"/>
                    </a:lnTo>
                    <a:lnTo>
                      <a:pt x="675" y="820"/>
                    </a:lnTo>
                    <a:lnTo>
                      <a:pt x="670" y="811"/>
                    </a:lnTo>
                    <a:lnTo>
                      <a:pt x="663" y="804"/>
                    </a:lnTo>
                    <a:lnTo>
                      <a:pt x="661" y="802"/>
                    </a:lnTo>
                    <a:lnTo>
                      <a:pt x="659" y="801"/>
                    </a:lnTo>
                    <a:lnTo>
                      <a:pt x="657" y="799"/>
                    </a:lnTo>
                    <a:lnTo>
                      <a:pt x="656" y="797"/>
                    </a:lnTo>
                    <a:lnTo>
                      <a:pt x="696" y="716"/>
                    </a:lnTo>
                    <a:lnTo>
                      <a:pt x="599" y="716"/>
                    </a:lnTo>
                    <a:lnTo>
                      <a:pt x="597" y="694"/>
                    </a:lnTo>
                    <a:lnTo>
                      <a:pt x="594" y="675"/>
                    </a:lnTo>
                    <a:lnTo>
                      <a:pt x="587" y="656"/>
                    </a:lnTo>
                    <a:lnTo>
                      <a:pt x="580" y="636"/>
                    </a:lnTo>
                    <a:lnTo>
                      <a:pt x="571" y="618"/>
                    </a:lnTo>
                    <a:lnTo>
                      <a:pt x="560" y="601"/>
                    </a:lnTo>
                    <a:lnTo>
                      <a:pt x="548" y="585"/>
                    </a:lnTo>
                    <a:lnTo>
                      <a:pt x="534" y="569"/>
                    </a:lnTo>
                    <a:lnTo>
                      <a:pt x="519" y="557"/>
                    </a:lnTo>
                    <a:lnTo>
                      <a:pt x="505" y="544"/>
                    </a:lnTo>
                    <a:lnTo>
                      <a:pt x="489" y="535"/>
                    </a:lnTo>
                    <a:lnTo>
                      <a:pt x="472" y="526"/>
                    </a:lnTo>
                    <a:lnTo>
                      <a:pt x="456" y="518"/>
                    </a:lnTo>
                    <a:lnTo>
                      <a:pt x="436" y="512"/>
                    </a:lnTo>
                    <a:lnTo>
                      <a:pt x="419" y="509"/>
                    </a:lnTo>
                    <a:lnTo>
                      <a:pt x="399" y="505"/>
                    </a:lnTo>
                    <a:lnTo>
                      <a:pt x="405" y="491"/>
                    </a:lnTo>
                    <a:lnTo>
                      <a:pt x="415" y="489"/>
                    </a:lnTo>
                    <a:lnTo>
                      <a:pt x="428" y="488"/>
                    </a:lnTo>
                    <a:lnTo>
                      <a:pt x="438" y="484"/>
                    </a:lnTo>
                    <a:lnTo>
                      <a:pt x="449" y="479"/>
                    </a:lnTo>
                    <a:lnTo>
                      <a:pt x="458" y="473"/>
                    </a:lnTo>
                    <a:lnTo>
                      <a:pt x="468" y="468"/>
                    </a:lnTo>
                    <a:lnTo>
                      <a:pt x="477" y="461"/>
                    </a:lnTo>
                    <a:lnTo>
                      <a:pt x="486" y="452"/>
                    </a:lnTo>
                    <a:lnTo>
                      <a:pt x="500" y="435"/>
                    </a:lnTo>
                    <a:lnTo>
                      <a:pt x="512" y="417"/>
                    </a:lnTo>
                    <a:lnTo>
                      <a:pt x="519" y="396"/>
                    </a:lnTo>
                    <a:lnTo>
                      <a:pt x="525" y="374"/>
                    </a:lnTo>
                    <a:lnTo>
                      <a:pt x="585" y="371"/>
                    </a:lnTo>
                    <a:lnTo>
                      <a:pt x="530" y="118"/>
                    </a:lnTo>
                    <a:lnTo>
                      <a:pt x="539" y="104"/>
                    </a:lnTo>
                    <a:lnTo>
                      <a:pt x="550" y="86"/>
                    </a:lnTo>
                    <a:lnTo>
                      <a:pt x="558" y="65"/>
                    </a:lnTo>
                    <a:lnTo>
                      <a:pt x="558" y="46"/>
                    </a:lnTo>
                    <a:lnTo>
                      <a:pt x="557" y="37"/>
                    </a:lnTo>
                    <a:lnTo>
                      <a:pt x="553" y="30"/>
                    </a:lnTo>
                    <a:lnTo>
                      <a:pt x="548" y="24"/>
                    </a:lnTo>
                    <a:lnTo>
                      <a:pt x="541" y="19"/>
                    </a:lnTo>
                    <a:lnTo>
                      <a:pt x="528" y="16"/>
                    </a:lnTo>
                    <a:lnTo>
                      <a:pt x="516" y="14"/>
                    </a:lnTo>
                    <a:lnTo>
                      <a:pt x="502" y="14"/>
                    </a:lnTo>
                    <a:lnTo>
                      <a:pt x="488" y="17"/>
                    </a:lnTo>
                    <a:lnTo>
                      <a:pt x="472" y="23"/>
                    </a:lnTo>
                    <a:lnTo>
                      <a:pt x="458" y="28"/>
                    </a:lnTo>
                    <a:lnTo>
                      <a:pt x="445" y="33"/>
                    </a:lnTo>
                    <a:lnTo>
                      <a:pt x="433" y="39"/>
                    </a:lnTo>
                    <a:lnTo>
                      <a:pt x="426" y="28"/>
                    </a:lnTo>
                    <a:lnTo>
                      <a:pt x="417" y="17"/>
                    </a:lnTo>
                    <a:lnTo>
                      <a:pt x="405" y="8"/>
                    </a:lnTo>
                    <a:lnTo>
                      <a:pt x="389" y="1"/>
                    </a:lnTo>
                    <a:lnTo>
                      <a:pt x="373" y="0"/>
                    </a:lnTo>
                    <a:lnTo>
                      <a:pt x="355" y="7"/>
                    </a:lnTo>
                    <a:lnTo>
                      <a:pt x="336" y="17"/>
                    </a:lnTo>
                    <a:lnTo>
                      <a:pt x="318" y="31"/>
                    </a:lnTo>
                    <a:lnTo>
                      <a:pt x="300" y="47"/>
                    </a:lnTo>
                    <a:lnTo>
                      <a:pt x="284" y="63"/>
                    </a:lnTo>
                    <a:lnTo>
                      <a:pt x="270" y="79"/>
                    </a:lnTo>
                    <a:lnTo>
                      <a:pt x="258" y="93"/>
                    </a:lnTo>
                    <a:lnTo>
                      <a:pt x="254" y="97"/>
                    </a:lnTo>
                    <a:lnTo>
                      <a:pt x="258" y="359"/>
                    </a:lnTo>
                    <a:lnTo>
                      <a:pt x="260" y="385"/>
                    </a:lnTo>
                    <a:lnTo>
                      <a:pt x="268" y="410"/>
                    </a:lnTo>
                    <a:lnTo>
                      <a:pt x="281" y="433"/>
                    </a:lnTo>
                    <a:lnTo>
                      <a:pt x="297" y="452"/>
                    </a:lnTo>
                    <a:lnTo>
                      <a:pt x="304" y="459"/>
                    </a:lnTo>
                    <a:lnTo>
                      <a:pt x="313" y="466"/>
                    </a:lnTo>
                    <a:lnTo>
                      <a:pt x="321" y="472"/>
                    </a:lnTo>
                    <a:lnTo>
                      <a:pt x="330" y="477"/>
                    </a:lnTo>
                    <a:lnTo>
                      <a:pt x="339" y="482"/>
                    </a:lnTo>
                    <a:lnTo>
                      <a:pt x="350" y="486"/>
                    </a:lnTo>
                    <a:lnTo>
                      <a:pt x="359" y="488"/>
                    </a:lnTo>
                    <a:lnTo>
                      <a:pt x="369" y="489"/>
                    </a:lnTo>
                    <a:lnTo>
                      <a:pt x="364" y="505"/>
                    </a:lnTo>
                    <a:lnTo>
                      <a:pt x="341" y="507"/>
                    </a:lnTo>
                    <a:lnTo>
                      <a:pt x="318" y="512"/>
                    </a:lnTo>
                    <a:lnTo>
                      <a:pt x="297" y="519"/>
                    </a:lnTo>
                    <a:lnTo>
                      <a:pt x="277" y="528"/>
                    </a:lnTo>
                    <a:lnTo>
                      <a:pt x="258" y="541"/>
                    </a:lnTo>
                    <a:lnTo>
                      <a:pt x="240" y="553"/>
                    </a:lnTo>
                    <a:lnTo>
                      <a:pt x="222" y="567"/>
                    </a:lnTo>
                    <a:lnTo>
                      <a:pt x="208" y="583"/>
                    </a:lnTo>
                    <a:lnTo>
                      <a:pt x="81" y="558"/>
                    </a:lnTo>
                    <a:lnTo>
                      <a:pt x="81" y="461"/>
                    </a:lnTo>
                    <a:lnTo>
                      <a:pt x="88" y="458"/>
                    </a:lnTo>
                    <a:lnTo>
                      <a:pt x="93" y="454"/>
                    </a:lnTo>
                    <a:lnTo>
                      <a:pt x="99" y="450"/>
                    </a:lnTo>
                    <a:lnTo>
                      <a:pt x="104" y="447"/>
                    </a:lnTo>
                    <a:lnTo>
                      <a:pt x="113" y="438"/>
                    </a:lnTo>
                    <a:lnTo>
                      <a:pt x="118" y="427"/>
                    </a:lnTo>
                    <a:lnTo>
                      <a:pt x="120" y="415"/>
                    </a:lnTo>
                    <a:lnTo>
                      <a:pt x="122" y="403"/>
                    </a:lnTo>
                    <a:lnTo>
                      <a:pt x="120" y="390"/>
                    </a:lnTo>
                    <a:lnTo>
                      <a:pt x="116" y="380"/>
                    </a:lnTo>
                    <a:lnTo>
                      <a:pt x="111" y="369"/>
                    </a:lnTo>
                    <a:lnTo>
                      <a:pt x="104" y="360"/>
                    </a:lnTo>
                    <a:lnTo>
                      <a:pt x="93" y="350"/>
                    </a:lnTo>
                    <a:lnTo>
                      <a:pt x="83" y="346"/>
                    </a:lnTo>
                    <a:lnTo>
                      <a:pt x="76" y="344"/>
                    </a:lnTo>
                    <a:lnTo>
                      <a:pt x="67" y="343"/>
                    </a:lnTo>
                    <a:lnTo>
                      <a:pt x="55" y="263"/>
                    </a:lnTo>
                    <a:lnTo>
                      <a:pt x="33" y="268"/>
                    </a:lnTo>
                    <a:lnTo>
                      <a:pt x="42" y="346"/>
                    </a:lnTo>
                    <a:lnTo>
                      <a:pt x="24" y="355"/>
                    </a:lnTo>
                    <a:lnTo>
                      <a:pt x="12" y="367"/>
                    </a:lnTo>
                    <a:lnTo>
                      <a:pt x="3" y="383"/>
                    </a:lnTo>
                    <a:lnTo>
                      <a:pt x="0" y="403"/>
                    </a:lnTo>
                    <a:lnTo>
                      <a:pt x="2" y="415"/>
                    </a:lnTo>
                    <a:lnTo>
                      <a:pt x="5" y="427"/>
                    </a:lnTo>
                    <a:lnTo>
                      <a:pt x="10" y="438"/>
                    </a:lnTo>
                    <a:lnTo>
                      <a:pt x="17" y="447"/>
                    </a:lnTo>
                    <a:lnTo>
                      <a:pt x="24" y="452"/>
                    </a:lnTo>
                    <a:lnTo>
                      <a:pt x="32" y="456"/>
                    </a:lnTo>
                    <a:lnTo>
                      <a:pt x="40" y="459"/>
                    </a:lnTo>
                    <a:lnTo>
                      <a:pt x="47" y="463"/>
                    </a:lnTo>
                    <a:lnTo>
                      <a:pt x="47" y="585"/>
                    </a:lnTo>
                    <a:lnTo>
                      <a:pt x="187" y="615"/>
                    </a:lnTo>
                    <a:lnTo>
                      <a:pt x="175" y="640"/>
                    </a:lnTo>
                    <a:lnTo>
                      <a:pt x="164" y="668"/>
                    </a:lnTo>
                    <a:lnTo>
                      <a:pt x="159" y="696"/>
                    </a:lnTo>
                    <a:lnTo>
                      <a:pt x="157" y="726"/>
                    </a:lnTo>
                    <a:lnTo>
                      <a:pt x="157" y="1076"/>
                    </a:lnTo>
                    <a:lnTo>
                      <a:pt x="596" y="10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86"/>
              <p:cNvSpPr>
                <a:spLocks/>
              </p:cNvSpPr>
              <p:nvPr/>
            </p:nvSpPr>
            <p:spPr bwMode="auto">
              <a:xfrm>
                <a:off x="1070" y="2852"/>
                <a:ext cx="88" cy="73"/>
              </a:xfrm>
              <a:custGeom>
                <a:avLst/>
                <a:gdLst>
                  <a:gd name="T0" fmla="*/ 104 w 177"/>
                  <a:gd name="T1" fmla="*/ 94 h 145"/>
                  <a:gd name="T2" fmla="*/ 104 w 177"/>
                  <a:gd name="T3" fmla="*/ 101 h 145"/>
                  <a:gd name="T4" fmla="*/ 106 w 177"/>
                  <a:gd name="T5" fmla="*/ 110 h 145"/>
                  <a:gd name="T6" fmla="*/ 110 w 177"/>
                  <a:gd name="T7" fmla="*/ 117 h 145"/>
                  <a:gd name="T8" fmla="*/ 113 w 177"/>
                  <a:gd name="T9" fmla="*/ 124 h 145"/>
                  <a:gd name="T10" fmla="*/ 104 w 177"/>
                  <a:gd name="T11" fmla="*/ 145 h 145"/>
                  <a:gd name="T12" fmla="*/ 0 w 177"/>
                  <a:gd name="T13" fmla="*/ 145 h 145"/>
                  <a:gd name="T14" fmla="*/ 71 w 177"/>
                  <a:gd name="T15" fmla="*/ 0 h 145"/>
                  <a:gd name="T16" fmla="*/ 177 w 177"/>
                  <a:gd name="T17" fmla="*/ 0 h 145"/>
                  <a:gd name="T18" fmla="*/ 159 w 177"/>
                  <a:gd name="T19" fmla="*/ 37 h 145"/>
                  <a:gd name="T20" fmla="*/ 148 w 177"/>
                  <a:gd name="T21" fmla="*/ 39 h 145"/>
                  <a:gd name="T22" fmla="*/ 138 w 177"/>
                  <a:gd name="T23" fmla="*/ 43 h 145"/>
                  <a:gd name="T24" fmla="*/ 129 w 177"/>
                  <a:gd name="T25" fmla="*/ 48 h 145"/>
                  <a:gd name="T26" fmla="*/ 120 w 177"/>
                  <a:gd name="T27" fmla="*/ 55 h 145"/>
                  <a:gd name="T28" fmla="*/ 113 w 177"/>
                  <a:gd name="T29" fmla="*/ 64 h 145"/>
                  <a:gd name="T30" fmla="*/ 108 w 177"/>
                  <a:gd name="T31" fmla="*/ 73 h 145"/>
                  <a:gd name="T32" fmla="*/ 106 w 177"/>
                  <a:gd name="T33" fmla="*/ 83 h 145"/>
                  <a:gd name="T34" fmla="*/ 104 w 177"/>
                  <a:gd name="T35" fmla="*/ 9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7" h="145">
                    <a:moveTo>
                      <a:pt x="104" y="94"/>
                    </a:moveTo>
                    <a:lnTo>
                      <a:pt x="104" y="101"/>
                    </a:lnTo>
                    <a:lnTo>
                      <a:pt x="106" y="110"/>
                    </a:lnTo>
                    <a:lnTo>
                      <a:pt x="110" y="117"/>
                    </a:lnTo>
                    <a:lnTo>
                      <a:pt x="113" y="124"/>
                    </a:lnTo>
                    <a:lnTo>
                      <a:pt x="104" y="145"/>
                    </a:lnTo>
                    <a:lnTo>
                      <a:pt x="0" y="145"/>
                    </a:lnTo>
                    <a:lnTo>
                      <a:pt x="71" y="0"/>
                    </a:lnTo>
                    <a:lnTo>
                      <a:pt x="177" y="0"/>
                    </a:lnTo>
                    <a:lnTo>
                      <a:pt x="159" y="37"/>
                    </a:lnTo>
                    <a:lnTo>
                      <a:pt x="148" y="39"/>
                    </a:lnTo>
                    <a:lnTo>
                      <a:pt x="138" y="43"/>
                    </a:lnTo>
                    <a:lnTo>
                      <a:pt x="129" y="48"/>
                    </a:lnTo>
                    <a:lnTo>
                      <a:pt x="120" y="55"/>
                    </a:lnTo>
                    <a:lnTo>
                      <a:pt x="113" y="64"/>
                    </a:lnTo>
                    <a:lnTo>
                      <a:pt x="108" y="73"/>
                    </a:lnTo>
                    <a:lnTo>
                      <a:pt x="106" y="8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87"/>
              <p:cNvSpPr>
                <a:spLocks/>
              </p:cNvSpPr>
              <p:nvPr/>
            </p:nvSpPr>
            <p:spPr bwMode="auto">
              <a:xfrm>
                <a:off x="1035" y="2763"/>
                <a:ext cx="85" cy="235"/>
              </a:xfrm>
              <a:custGeom>
                <a:avLst/>
                <a:gdLst>
                  <a:gd name="T0" fmla="*/ 170 w 170"/>
                  <a:gd name="T1" fmla="*/ 145 h 470"/>
                  <a:gd name="T2" fmla="*/ 120 w 170"/>
                  <a:gd name="T3" fmla="*/ 145 h 470"/>
                  <a:gd name="T4" fmla="*/ 5 w 170"/>
                  <a:gd name="T5" fmla="*/ 357 h 470"/>
                  <a:gd name="T6" fmla="*/ 168 w 170"/>
                  <a:gd name="T7" fmla="*/ 357 h 470"/>
                  <a:gd name="T8" fmla="*/ 168 w 170"/>
                  <a:gd name="T9" fmla="*/ 468 h 470"/>
                  <a:gd name="T10" fmla="*/ 0 w 170"/>
                  <a:gd name="T11" fmla="*/ 470 h 470"/>
                  <a:gd name="T12" fmla="*/ 0 w 170"/>
                  <a:gd name="T13" fmla="*/ 173 h 470"/>
                  <a:gd name="T14" fmla="*/ 88 w 170"/>
                  <a:gd name="T15" fmla="*/ 0 h 470"/>
                  <a:gd name="T16" fmla="*/ 95 w 170"/>
                  <a:gd name="T17" fmla="*/ 5 h 470"/>
                  <a:gd name="T18" fmla="*/ 103 w 170"/>
                  <a:gd name="T19" fmla="*/ 10 h 470"/>
                  <a:gd name="T20" fmla="*/ 110 w 170"/>
                  <a:gd name="T21" fmla="*/ 16 h 470"/>
                  <a:gd name="T22" fmla="*/ 117 w 170"/>
                  <a:gd name="T23" fmla="*/ 23 h 470"/>
                  <a:gd name="T24" fmla="*/ 127 w 170"/>
                  <a:gd name="T25" fmla="*/ 35 h 470"/>
                  <a:gd name="T26" fmla="*/ 138 w 170"/>
                  <a:gd name="T27" fmla="*/ 49 h 470"/>
                  <a:gd name="T28" fmla="*/ 147 w 170"/>
                  <a:gd name="T29" fmla="*/ 63 h 470"/>
                  <a:gd name="T30" fmla="*/ 154 w 170"/>
                  <a:gd name="T31" fmla="*/ 79 h 470"/>
                  <a:gd name="T32" fmla="*/ 161 w 170"/>
                  <a:gd name="T33" fmla="*/ 95 h 470"/>
                  <a:gd name="T34" fmla="*/ 164 w 170"/>
                  <a:gd name="T35" fmla="*/ 111 h 470"/>
                  <a:gd name="T36" fmla="*/ 168 w 170"/>
                  <a:gd name="T37" fmla="*/ 127 h 470"/>
                  <a:gd name="T38" fmla="*/ 170 w 170"/>
                  <a:gd name="T39" fmla="*/ 145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0" h="470">
                    <a:moveTo>
                      <a:pt x="170" y="145"/>
                    </a:moveTo>
                    <a:lnTo>
                      <a:pt x="120" y="145"/>
                    </a:lnTo>
                    <a:lnTo>
                      <a:pt x="5" y="357"/>
                    </a:lnTo>
                    <a:lnTo>
                      <a:pt x="168" y="357"/>
                    </a:lnTo>
                    <a:lnTo>
                      <a:pt x="168" y="468"/>
                    </a:lnTo>
                    <a:lnTo>
                      <a:pt x="0" y="470"/>
                    </a:lnTo>
                    <a:lnTo>
                      <a:pt x="0" y="173"/>
                    </a:lnTo>
                    <a:lnTo>
                      <a:pt x="88" y="0"/>
                    </a:lnTo>
                    <a:lnTo>
                      <a:pt x="95" y="5"/>
                    </a:lnTo>
                    <a:lnTo>
                      <a:pt x="103" y="10"/>
                    </a:lnTo>
                    <a:lnTo>
                      <a:pt x="110" y="16"/>
                    </a:lnTo>
                    <a:lnTo>
                      <a:pt x="117" y="23"/>
                    </a:lnTo>
                    <a:lnTo>
                      <a:pt x="127" y="35"/>
                    </a:lnTo>
                    <a:lnTo>
                      <a:pt x="138" y="49"/>
                    </a:lnTo>
                    <a:lnTo>
                      <a:pt x="147" y="63"/>
                    </a:lnTo>
                    <a:lnTo>
                      <a:pt x="154" y="79"/>
                    </a:lnTo>
                    <a:lnTo>
                      <a:pt x="161" y="95"/>
                    </a:lnTo>
                    <a:lnTo>
                      <a:pt x="164" y="111"/>
                    </a:lnTo>
                    <a:lnTo>
                      <a:pt x="168" y="127"/>
                    </a:lnTo>
                    <a:lnTo>
                      <a:pt x="170" y="145"/>
                    </a:lnTo>
                    <a:close/>
                  </a:path>
                </a:pathLst>
              </a:cu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88"/>
              <p:cNvSpPr>
                <a:spLocks/>
              </p:cNvSpPr>
              <p:nvPr/>
            </p:nvSpPr>
            <p:spPr bwMode="auto">
              <a:xfrm>
                <a:off x="1036" y="2764"/>
                <a:ext cx="84" cy="232"/>
              </a:xfrm>
              <a:custGeom>
                <a:avLst/>
                <a:gdLst>
                  <a:gd name="T0" fmla="*/ 168 w 168"/>
                  <a:gd name="T1" fmla="*/ 144 h 465"/>
                  <a:gd name="T2" fmla="*/ 118 w 168"/>
                  <a:gd name="T3" fmla="*/ 144 h 465"/>
                  <a:gd name="T4" fmla="*/ 5 w 168"/>
                  <a:gd name="T5" fmla="*/ 356 h 465"/>
                  <a:gd name="T6" fmla="*/ 162 w 168"/>
                  <a:gd name="T7" fmla="*/ 356 h 465"/>
                  <a:gd name="T8" fmla="*/ 162 w 168"/>
                  <a:gd name="T9" fmla="*/ 465 h 465"/>
                  <a:gd name="T10" fmla="*/ 0 w 168"/>
                  <a:gd name="T11" fmla="*/ 465 h 465"/>
                  <a:gd name="T12" fmla="*/ 0 w 168"/>
                  <a:gd name="T13" fmla="*/ 172 h 465"/>
                  <a:gd name="T14" fmla="*/ 86 w 168"/>
                  <a:gd name="T15" fmla="*/ 0 h 465"/>
                  <a:gd name="T16" fmla="*/ 93 w 168"/>
                  <a:gd name="T17" fmla="*/ 6 h 465"/>
                  <a:gd name="T18" fmla="*/ 101 w 168"/>
                  <a:gd name="T19" fmla="*/ 11 h 465"/>
                  <a:gd name="T20" fmla="*/ 108 w 168"/>
                  <a:gd name="T21" fmla="*/ 16 h 465"/>
                  <a:gd name="T22" fmla="*/ 113 w 168"/>
                  <a:gd name="T23" fmla="*/ 23 h 465"/>
                  <a:gd name="T24" fmla="*/ 125 w 168"/>
                  <a:gd name="T25" fmla="*/ 36 h 465"/>
                  <a:gd name="T26" fmla="*/ 136 w 168"/>
                  <a:gd name="T27" fmla="*/ 50 h 465"/>
                  <a:gd name="T28" fmla="*/ 145 w 168"/>
                  <a:gd name="T29" fmla="*/ 64 h 465"/>
                  <a:gd name="T30" fmla="*/ 152 w 168"/>
                  <a:gd name="T31" fmla="*/ 78 h 465"/>
                  <a:gd name="T32" fmla="*/ 157 w 168"/>
                  <a:gd name="T33" fmla="*/ 94 h 465"/>
                  <a:gd name="T34" fmla="*/ 162 w 168"/>
                  <a:gd name="T35" fmla="*/ 110 h 465"/>
                  <a:gd name="T36" fmla="*/ 166 w 168"/>
                  <a:gd name="T37" fmla="*/ 126 h 465"/>
                  <a:gd name="T38" fmla="*/ 168 w 168"/>
                  <a:gd name="T39" fmla="*/ 14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8" h="465">
                    <a:moveTo>
                      <a:pt x="168" y="144"/>
                    </a:moveTo>
                    <a:lnTo>
                      <a:pt x="118" y="144"/>
                    </a:lnTo>
                    <a:lnTo>
                      <a:pt x="5" y="356"/>
                    </a:lnTo>
                    <a:lnTo>
                      <a:pt x="162" y="356"/>
                    </a:lnTo>
                    <a:lnTo>
                      <a:pt x="162" y="465"/>
                    </a:lnTo>
                    <a:lnTo>
                      <a:pt x="0" y="465"/>
                    </a:lnTo>
                    <a:lnTo>
                      <a:pt x="0" y="172"/>
                    </a:lnTo>
                    <a:lnTo>
                      <a:pt x="86" y="0"/>
                    </a:lnTo>
                    <a:lnTo>
                      <a:pt x="93" y="6"/>
                    </a:lnTo>
                    <a:lnTo>
                      <a:pt x="101" y="11"/>
                    </a:lnTo>
                    <a:lnTo>
                      <a:pt x="108" y="16"/>
                    </a:lnTo>
                    <a:lnTo>
                      <a:pt x="113" y="23"/>
                    </a:lnTo>
                    <a:lnTo>
                      <a:pt x="125" y="36"/>
                    </a:lnTo>
                    <a:lnTo>
                      <a:pt x="136" y="50"/>
                    </a:lnTo>
                    <a:lnTo>
                      <a:pt x="145" y="64"/>
                    </a:lnTo>
                    <a:lnTo>
                      <a:pt x="152" y="78"/>
                    </a:lnTo>
                    <a:lnTo>
                      <a:pt x="157" y="94"/>
                    </a:lnTo>
                    <a:lnTo>
                      <a:pt x="162" y="110"/>
                    </a:lnTo>
                    <a:lnTo>
                      <a:pt x="166" y="126"/>
                    </a:lnTo>
                    <a:lnTo>
                      <a:pt x="168" y="144"/>
                    </a:lnTo>
                    <a:close/>
                  </a:path>
                </a:pathLst>
              </a:custGeom>
              <a:solidFill>
                <a:srgbClr val="000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89"/>
              <p:cNvSpPr>
                <a:spLocks/>
              </p:cNvSpPr>
              <p:nvPr/>
            </p:nvSpPr>
            <p:spPr bwMode="auto">
              <a:xfrm>
                <a:off x="1036" y="2765"/>
                <a:ext cx="83" cy="230"/>
              </a:xfrm>
              <a:custGeom>
                <a:avLst/>
                <a:gdLst>
                  <a:gd name="T0" fmla="*/ 166 w 166"/>
                  <a:gd name="T1" fmla="*/ 142 h 462"/>
                  <a:gd name="T2" fmla="*/ 118 w 166"/>
                  <a:gd name="T3" fmla="*/ 142 h 462"/>
                  <a:gd name="T4" fmla="*/ 7 w 166"/>
                  <a:gd name="T5" fmla="*/ 354 h 462"/>
                  <a:gd name="T6" fmla="*/ 161 w 166"/>
                  <a:gd name="T7" fmla="*/ 354 h 462"/>
                  <a:gd name="T8" fmla="*/ 161 w 166"/>
                  <a:gd name="T9" fmla="*/ 462 h 462"/>
                  <a:gd name="T10" fmla="*/ 0 w 166"/>
                  <a:gd name="T11" fmla="*/ 462 h 462"/>
                  <a:gd name="T12" fmla="*/ 2 w 166"/>
                  <a:gd name="T13" fmla="*/ 172 h 462"/>
                  <a:gd name="T14" fmla="*/ 88 w 166"/>
                  <a:gd name="T15" fmla="*/ 0 h 462"/>
                  <a:gd name="T16" fmla="*/ 95 w 166"/>
                  <a:gd name="T17" fmla="*/ 6 h 462"/>
                  <a:gd name="T18" fmla="*/ 101 w 166"/>
                  <a:gd name="T19" fmla="*/ 11 h 462"/>
                  <a:gd name="T20" fmla="*/ 106 w 166"/>
                  <a:gd name="T21" fmla="*/ 16 h 462"/>
                  <a:gd name="T22" fmla="*/ 113 w 166"/>
                  <a:gd name="T23" fmla="*/ 23 h 462"/>
                  <a:gd name="T24" fmla="*/ 125 w 166"/>
                  <a:gd name="T25" fmla="*/ 36 h 462"/>
                  <a:gd name="T26" fmla="*/ 136 w 166"/>
                  <a:gd name="T27" fmla="*/ 48 h 462"/>
                  <a:gd name="T28" fmla="*/ 145 w 166"/>
                  <a:gd name="T29" fmla="*/ 62 h 462"/>
                  <a:gd name="T30" fmla="*/ 152 w 166"/>
                  <a:gd name="T31" fmla="*/ 76 h 462"/>
                  <a:gd name="T32" fmla="*/ 157 w 166"/>
                  <a:gd name="T33" fmla="*/ 92 h 462"/>
                  <a:gd name="T34" fmla="*/ 162 w 166"/>
                  <a:gd name="T35" fmla="*/ 108 h 462"/>
                  <a:gd name="T36" fmla="*/ 164 w 166"/>
                  <a:gd name="T37" fmla="*/ 124 h 462"/>
                  <a:gd name="T38" fmla="*/ 166 w 166"/>
                  <a:gd name="T39" fmla="*/ 14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6" h="462">
                    <a:moveTo>
                      <a:pt x="166" y="142"/>
                    </a:moveTo>
                    <a:lnTo>
                      <a:pt x="118" y="142"/>
                    </a:lnTo>
                    <a:lnTo>
                      <a:pt x="7" y="354"/>
                    </a:lnTo>
                    <a:lnTo>
                      <a:pt x="161" y="354"/>
                    </a:lnTo>
                    <a:lnTo>
                      <a:pt x="161" y="462"/>
                    </a:lnTo>
                    <a:lnTo>
                      <a:pt x="0" y="462"/>
                    </a:lnTo>
                    <a:lnTo>
                      <a:pt x="2" y="172"/>
                    </a:lnTo>
                    <a:lnTo>
                      <a:pt x="88" y="0"/>
                    </a:lnTo>
                    <a:lnTo>
                      <a:pt x="95" y="6"/>
                    </a:lnTo>
                    <a:lnTo>
                      <a:pt x="101" y="11"/>
                    </a:lnTo>
                    <a:lnTo>
                      <a:pt x="106" y="16"/>
                    </a:lnTo>
                    <a:lnTo>
                      <a:pt x="113" y="23"/>
                    </a:lnTo>
                    <a:lnTo>
                      <a:pt x="125" y="36"/>
                    </a:lnTo>
                    <a:lnTo>
                      <a:pt x="136" y="48"/>
                    </a:lnTo>
                    <a:lnTo>
                      <a:pt x="145" y="62"/>
                    </a:lnTo>
                    <a:lnTo>
                      <a:pt x="152" y="76"/>
                    </a:lnTo>
                    <a:lnTo>
                      <a:pt x="157" y="92"/>
                    </a:lnTo>
                    <a:lnTo>
                      <a:pt x="162" y="108"/>
                    </a:lnTo>
                    <a:lnTo>
                      <a:pt x="164" y="124"/>
                    </a:lnTo>
                    <a:lnTo>
                      <a:pt x="166" y="142"/>
                    </a:lnTo>
                    <a:close/>
                  </a:path>
                </a:pathLst>
              </a:custGeom>
              <a:solidFill>
                <a:srgbClr val="000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90"/>
              <p:cNvSpPr>
                <a:spLocks/>
              </p:cNvSpPr>
              <p:nvPr/>
            </p:nvSpPr>
            <p:spPr bwMode="auto">
              <a:xfrm>
                <a:off x="1037" y="2765"/>
                <a:ext cx="82" cy="229"/>
              </a:xfrm>
              <a:custGeom>
                <a:avLst/>
                <a:gdLst>
                  <a:gd name="T0" fmla="*/ 164 w 164"/>
                  <a:gd name="T1" fmla="*/ 140 h 456"/>
                  <a:gd name="T2" fmla="*/ 116 w 164"/>
                  <a:gd name="T3" fmla="*/ 140 h 456"/>
                  <a:gd name="T4" fmla="*/ 7 w 164"/>
                  <a:gd name="T5" fmla="*/ 352 h 456"/>
                  <a:gd name="T6" fmla="*/ 157 w 164"/>
                  <a:gd name="T7" fmla="*/ 352 h 456"/>
                  <a:gd name="T8" fmla="*/ 157 w 164"/>
                  <a:gd name="T9" fmla="*/ 456 h 456"/>
                  <a:gd name="T10" fmla="*/ 0 w 164"/>
                  <a:gd name="T11" fmla="*/ 456 h 456"/>
                  <a:gd name="T12" fmla="*/ 0 w 164"/>
                  <a:gd name="T13" fmla="*/ 170 h 456"/>
                  <a:gd name="T14" fmla="*/ 86 w 164"/>
                  <a:gd name="T15" fmla="*/ 0 h 456"/>
                  <a:gd name="T16" fmla="*/ 93 w 164"/>
                  <a:gd name="T17" fmla="*/ 5 h 456"/>
                  <a:gd name="T18" fmla="*/ 99 w 164"/>
                  <a:gd name="T19" fmla="*/ 11 h 456"/>
                  <a:gd name="T20" fmla="*/ 106 w 164"/>
                  <a:gd name="T21" fmla="*/ 16 h 456"/>
                  <a:gd name="T22" fmla="*/ 111 w 164"/>
                  <a:gd name="T23" fmla="*/ 21 h 456"/>
                  <a:gd name="T24" fmla="*/ 123 w 164"/>
                  <a:gd name="T25" fmla="*/ 34 h 456"/>
                  <a:gd name="T26" fmla="*/ 132 w 164"/>
                  <a:gd name="T27" fmla="*/ 48 h 456"/>
                  <a:gd name="T28" fmla="*/ 141 w 164"/>
                  <a:gd name="T29" fmla="*/ 62 h 456"/>
                  <a:gd name="T30" fmla="*/ 148 w 164"/>
                  <a:gd name="T31" fmla="*/ 76 h 456"/>
                  <a:gd name="T32" fmla="*/ 155 w 164"/>
                  <a:gd name="T33" fmla="*/ 90 h 456"/>
                  <a:gd name="T34" fmla="*/ 159 w 164"/>
                  <a:gd name="T35" fmla="*/ 106 h 456"/>
                  <a:gd name="T36" fmla="*/ 162 w 164"/>
                  <a:gd name="T37" fmla="*/ 122 h 456"/>
                  <a:gd name="T38" fmla="*/ 164 w 164"/>
                  <a:gd name="T39" fmla="*/ 14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4" h="456">
                    <a:moveTo>
                      <a:pt x="164" y="140"/>
                    </a:moveTo>
                    <a:lnTo>
                      <a:pt x="116" y="140"/>
                    </a:lnTo>
                    <a:lnTo>
                      <a:pt x="7" y="352"/>
                    </a:lnTo>
                    <a:lnTo>
                      <a:pt x="157" y="352"/>
                    </a:lnTo>
                    <a:lnTo>
                      <a:pt x="157" y="456"/>
                    </a:lnTo>
                    <a:lnTo>
                      <a:pt x="0" y="456"/>
                    </a:lnTo>
                    <a:lnTo>
                      <a:pt x="0" y="170"/>
                    </a:lnTo>
                    <a:lnTo>
                      <a:pt x="86" y="0"/>
                    </a:lnTo>
                    <a:lnTo>
                      <a:pt x="93" y="5"/>
                    </a:lnTo>
                    <a:lnTo>
                      <a:pt x="99" y="11"/>
                    </a:lnTo>
                    <a:lnTo>
                      <a:pt x="106" y="16"/>
                    </a:lnTo>
                    <a:lnTo>
                      <a:pt x="111" y="21"/>
                    </a:lnTo>
                    <a:lnTo>
                      <a:pt x="123" y="34"/>
                    </a:lnTo>
                    <a:lnTo>
                      <a:pt x="132" y="48"/>
                    </a:lnTo>
                    <a:lnTo>
                      <a:pt x="141" y="62"/>
                    </a:lnTo>
                    <a:lnTo>
                      <a:pt x="148" y="76"/>
                    </a:lnTo>
                    <a:lnTo>
                      <a:pt x="155" y="90"/>
                    </a:lnTo>
                    <a:lnTo>
                      <a:pt x="159" y="106"/>
                    </a:lnTo>
                    <a:lnTo>
                      <a:pt x="162" y="122"/>
                    </a:lnTo>
                    <a:lnTo>
                      <a:pt x="164" y="140"/>
                    </a:lnTo>
                    <a:close/>
                  </a:path>
                </a:pathLst>
              </a:custGeom>
              <a:solidFill>
                <a:srgbClr val="000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91"/>
              <p:cNvSpPr>
                <a:spLocks/>
              </p:cNvSpPr>
              <p:nvPr/>
            </p:nvSpPr>
            <p:spPr bwMode="auto">
              <a:xfrm>
                <a:off x="1037" y="2766"/>
                <a:ext cx="82" cy="227"/>
              </a:xfrm>
              <a:custGeom>
                <a:avLst/>
                <a:gdLst>
                  <a:gd name="T0" fmla="*/ 162 w 162"/>
                  <a:gd name="T1" fmla="*/ 138 h 452"/>
                  <a:gd name="T2" fmla="*/ 116 w 162"/>
                  <a:gd name="T3" fmla="*/ 138 h 452"/>
                  <a:gd name="T4" fmla="*/ 8 w 162"/>
                  <a:gd name="T5" fmla="*/ 348 h 452"/>
                  <a:gd name="T6" fmla="*/ 155 w 162"/>
                  <a:gd name="T7" fmla="*/ 350 h 452"/>
                  <a:gd name="T8" fmla="*/ 155 w 162"/>
                  <a:gd name="T9" fmla="*/ 452 h 452"/>
                  <a:gd name="T10" fmla="*/ 0 w 162"/>
                  <a:gd name="T11" fmla="*/ 452 h 452"/>
                  <a:gd name="T12" fmla="*/ 1 w 162"/>
                  <a:gd name="T13" fmla="*/ 169 h 452"/>
                  <a:gd name="T14" fmla="*/ 86 w 162"/>
                  <a:gd name="T15" fmla="*/ 0 h 452"/>
                  <a:gd name="T16" fmla="*/ 93 w 162"/>
                  <a:gd name="T17" fmla="*/ 5 h 452"/>
                  <a:gd name="T18" fmla="*/ 99 w 162"/>
                  <a:gd name="T19" fmla="*/ 10 h 452"/>
                  <a:gd name="T20" fmla="*/ 106 w 162"/>
                  <a:gd name="T21" fmla="*/ 16 h 452"/>
                  <a:gd name="T22" fmla="*/ 111 w 162"/>
                  <a:gd name="T23" fmla="*/ 21 h 452"/>
                  <a:gd name="T24" fmla="*/ 132 w 162"/>
                  <a:gd name="T25" fmla="*/ 47 h 452"/>
                  <a:gd name="T26" fmla="*/ 148 w 162"/>
                  <a:gd name="T27" fmla="*/ 74 h 452"/>
                  <a:gd name="T28" fmla="*/ 159 w 162"/>
                  <a:gd name="T29" fmla="*/ 104 h 452"/>
                  <a:gd name="T30" fmla="*/ 162 w 162"/>
                  <a:gd name="T31" fmla="*/ 138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2" h="452">
                    <a:moveTo>
                      <a:pt x="162" y="138"/>
                    </a:moveTo>
                    <a:lnTo>
                      <a:pt x="116" y="138"/>
                    </a:lnTo>
                    <a:lnTo>
                      <a:pt x="8" y="348"/>
                    </a:lnTo>
                    <a:lnTo>
                      <a:pt x="155" y="350"/>
                    </a:lnTo>
                    <a:lnTo>
                      <a:pt x="155" y="452"/>
                    </a:lnTo>
                    <a:lnTo>
                      <a:pt x="0" y="452"/>
                    </a:lnTo>
                    <a:lnTo>
                      <a:pt x="1" y="169"/>
                    </a:lnTo>
                    <a:lnTo>
                      <a:pt x="86" y="0"/>
                    </a:lnTo>
                    <a:lnTo>
                      <a:pt x="93" y="5"/>
                    </a:lnTo>
                    <a:lnTo>
                      <a:pt x="99" y="10"/>
                    </a:lnTo>
                    <a:lnTo>
                      <a:pt x="106" y="16"/>
                    </a:lnTo>
                    <a:lnTo>
                      <a:pt x="111" y="21"/>
                    </a:lnTo>
                    <a:lnTo>
                      <a:pt x="132" y="47"/>
                    </a:lnTo>
                    <a:lnTo>
                      <a:pt x="148" y="74"/>
                    </a:lnTo>
                    <a:lnTo>
                      <a:pt x="159" y="104"/>
                    </a:lnTo>
                    <a:lnTo>
                      <a:pt x="162" y="138"/>
                    </a:lnTo>
                    <a:close/>
                  </a:path>
                </a:pathLst>
              </a:custGeom>
              <a:solidFill>
                <a:srgbClr val="001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92"/>
              <p:cNvSpPr>
                <a:spLocks/>
              </p:cNvSpPr>
              <p:nvPr/>
            </p:nvSpPr>
            <p:spPr bwMode="auto">
              <a:xfrm>
                <a:off x="1038" y="2767"/>
                <a:ext cx="81" cy="225"/>
              </a:xfrm>
              <a:custGeom>
                <a:avLst/>
                <a:gdLst>
                  <a:gd name="T0" fmla="*/ 161 w 161"/>
                  <a:gd name="T1" fmla="*/ 136 h 449"/>
                  <a:gd name="T2" fmla="*/ 115 w 161"/>
                  <a:gd name="T3" fmla="*/ 136 h 449"/>
                  <a:gd name="T4" fmla="*/ 9 w 161"/>
                  <a:gd name="T5" fmla="*/ 346 h 449"/>
                  <a:gd name="T6" fmla="*/ 151 w 161"/>
                  <a:gd name="T7" fmla="*/ 348 h 449"/>
                  <a:gd name="T8" fmla="*/ 151 w 161"/>
                  <a:gd name="T9" fmla="*/ 449 h 449"/>
                  <a:gd name="T10" fmla="*/ 0 w 161"/>
                  <a:gd name="T11" fmla="*/ 449 h 449"/>
                  <a:gd name="T12" fmla="*/ 2 w 161"/>
                  <a:gd name="T13" fmla="*/ 167 h 449"/>
                  <a:gd name="T14" fmla="*/ 87 w 161"/>
                  <a:gd name="T15" fmla="*/ 0 h 449"/>
                  <a:gd name="T16" fmla="*/ 92 w 161"/>
                  <a:gd name="T17" fmla="*/ 5 h 449"/>
                  <a:gd name="T18" fmla="*/ 99 w 161"/>
                  <a:gd name="T19" fmla="*/ 10 h 449"/>
                  <a:gd name="T20" fmla="*/ 105 w 161"/>
                  <a:gd name="T21" fmla="*/ 15 h 449"/>
                  <a:gd name="T22" fmla="*/ 110 w 161"/>
                  <a:gd name="T23" fmla="*/ 21 h 449"/>
                  <a:gd name="T24" fmla="*/ 131 w 161"/>
                  <a:gd name="T25" fmla="*/ 47 h 449"/>
                  <a:gd name="T26" fmla="*/ 147 w 161"/>
                  <a:gd name="T27" fmla="*/ 74 h 449"/>
                  <a:gd name="T28" fmla="*/ 156 w 161"/>
                  <a:gd name="T29" fmla="*/ 104 h 449"/>
                  <a:gd name="T30" fmla="*/ 161 w 161"/>
                  <a:gd name="T31" fmla="*/ 13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" h="449">
                    <a:moveTo>
                      <a:pt x="161" y="136"/>
                    </a:moveTo>
                    <a:lnTo>
                      <a:pt x="115" y="136"/>
                    </a:lnTo>
                    <a:lnTo>
                      <a:pt x="9" y="346"/>
                    </a:lnTo>
                    <a:lnTo>
                      <a:pt x="151" y="348"/>
                    </a:lnTo>
                    <a:lnTo>
                      <a:pt x="151" y="449"/>
                    </a:lnTo>
                    <a:lnTo>
                      <a:pt x="0" y="449"/>
                    </a:lnTo>
                    <a:lnTo>
                      <a:pt x="2" y="167"/>
                    </a:lnTo>
                    <a:lnTo>
                      <a:pt x="87" y="0"/>
                    </a:lnTo>
                    <a:lnTo>
                      <a:pt x="92" y="5"/>
                    </a:lnTo>
                    <a:lnTo>
                      <a:pt x="99" y="10"/>
                    </a:lnTo>
                    <a:lnTo>
                      <a:pt x="105" y="15"/>
                    </a:lnTo>
                    <a:lnTo>
                      <a:pt x="110" y="21"/>
                    </a:lnTo>
                    <a:lnTo>
                      <a:pt x="131" y="47"/>
                    </a:lnTo>
                    <a:lnTo>
                      <a:pt x="147" y="74"/>
                    </a:lnTo>
                    <a:lnTo>
                      <a:pt x="156" y="104"/>
                    </a:lnTo>
                    <a:lnTo>
                      <a:pt x="161" y="136"/>
                    </a:lnTo>
                    <a:close/>
                  </a:path>
                </a:pathLst>
              </a:custGeom>
              <a:solidFill>
                <a:srgbClr val="0F3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93"/>
              <p:cNvSpPr>
                <a:spLocks/>
              </p:cNvSpPr>
              <p:nvPr/>
            </p:nvSpPr>
            <p:spPr bwMode="auto">
              <a:xfrm>
                <a:off x="1038" y="2768"/>
                <a:ext cx="80" cy="222"/>
              </a:xfrm>
              <a:custGeom>
                <a:avLst/>
                <a:gdLst>
                  <a:gd name="T0" fmla="*/ 159 w 159"/>
                  <a:gd name="T1" fmla="*/ 135 h 444"/>
                  <a:gd name="T2" fmla="*/ 115 w 159"/>
                  <a:gd name="T3" fmla="*/ 135 h 444"/>
                  <a:gd name="T4" fmla="*/ 11 w 159"/>
                  <a:gd name="T5" fmla="*/ 345 h 444"/>
                  <a:gd name="T6" fmla="*/ 149 w 159"/>
                  <a:gd name="T7" fmla="*/ 347 h 444"/>
                  <a:gd name="T8" fmla="*/ 149 w 159"/>
                  <a:gd name="T9" fmla="*/ 444 h 444"/>
                  <a:gd name="T10" fmla="*/ 0 w 159"/>
                  <a:gd name="T11" fmla="*/ 444 h 444"/>
                  <a:gd name="T12" fmla="*/ 2 w 159"/>
                  <a:gd name="T13" fmla="*/ 166 h 444"/>
                  <a:gd name="T14" fmla="*/ 87 w 159"/>
                  <a:gd name="T15" fmla="*/ 0 h 444"/>
                  <a:gd name="T16" fmla="*/ 92 w 159"/>
                  <a:gd name="T17" fmla="*/ 6 h 444"/>
                  <a:gd name="T18" fmla="*/ 99 w 159"/>
                  <a:gd name="T19" fmla="*/ 11 h 444"/>
                  <a:gd name="T20" fmla="*/ 105 w 159"/>
                  <a:gd name="T21" fmla="*/ 16 h 444"/>
                  <a:gd name="T22" fmla="*/ 110 w 159"/>
                  <a:gd name="T23" fmla="*/ 22 h 444"/>
                  <a:gd name="T24" fmla="*/ 131 w 159"/>
                  <a:gd name="T25" fmla="*/ 46 h 444"/>
                  <a:gd name="T26" fmla="*/ 145 w 159"/>
                  <a:gd name="T27" fmla="*/ 73 h 444"/>
                  <a:gd name="T28" fmla="*/ 156 w 159"/>
                  <a:gd name="T29" fmla="*/ 103 h 444"/>
                  <a:gd name="T30" fmla="*/ 159 w 159"/>
                  <a:gd name="T31" fmla="*/ 135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444">
                    <a:moveTo>
                      <a:pt x="159" y="135"/>
                    </a:moveTo>
                    <a:lnTo>
                      <a:pt x="115" y="135"/>
                    </a:lnTo>
                    <a:lnTo>
                      <a:pt x="11" y="345"/>
                    </a:lnTo>
                    <a:lnTo>
                      <a:pt x="149" y="347"/>
                    </a:lnTo>
                    <a:lnTo>
                      <a:pt x="149" y="444"/>
                    </a:lnTo>
                    <a:lnTo>
                      <a:pt x="0" y="444"/>
                    </a:lnTo>
                    <a:lnTo>
                      <a:pt x="2" y="166"/>
                    </a:lnTo>
                    <a:lnTo>
                      <a:pt x="87" y="0"/>
                    </a:lnTo>
                    <a:lnTo>
                      <a:pt x="92" y="6"/>
                    </a:lnTo>
                    <a:lnTo>
                      <a:pt x="99" y="11"/>
                    </a:lnTo>
                    <a:lnTo>
                      <a:pt x="105" y="16"/>
                    </a:lnTo>
                    <a:lnTo>
                      <a:pt x="110" y="22"/>
                    </a:lnTo>
                    <a:lnTo>
                      <a:pt x="131" y="46"/>
                    </a:lnTo>
                    <a:lnTo>
                      <a:pt x="145" y="73"/>
                    </a:lnTo>
                    <a:lnTo>
                      <a:pt x="156" y="103"/>
                    </a:lnTo>
                    <a:lnTo>
                      <a:pt x="159" y="135"/>
                    </a:lnTo>
                    <a:close/>
                  </a:path>
                </a:pathLst>
              </a:custGeom>
              <a:solidFill>
                <a:srgbClr val="234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94"/>
              <p:cNvSpPr>
                <a:spLocks/>
              </p:cNvSpPr>
              <p:nvPr/>
            </p:nvSpPr>
            <p:spPr bwMode="auto">
              <a:xfrm>
                <a:off x="1039" y="2769"/>
                <a:ext cx="79" cy="220"/>
              </a:xfrm>
              <a:custGeom>
                <a:avLst/>
                <a:gdLst>
                  <a:gd name="T0" fmla="*/ 157 w 157"/>
                  <a:gd name="T1" fmla="*/ 133 h 440"/>
                  <a:gd name="T2" fmla="*/ 113 w 157"/>
                  <a:gd name="T3" fmla="*/ 133 h 440"/>
                  <a:gd name="T4" fmla="*/ 11 w 157"/>
                  <a:gd name="T5" fmla="*/ 341 h 440"/>
                  <a:gd name="T6" fmla="*/ 145 w 157"/>
                  <a:gd name="T7" fmla="*/ 345 h 440"/>
                  <a:gd name="T8" fmla="*/ 145 w 157"/>
                  <a:gd name="T9" fmla="*/ 440 h 440"/>
                  <a:gd name="T10" fmla="*/ 0 w 157"/>
                  <a:gd name="T11" fmla="*/ 440 h 440"/>
                  <a:gd name="T12" fmla="*/ 2 w 157"/>
                  <a:gd name="T13" fmla="*/ 166 h 440"/>
                  <a:gd name="T14" fmla="*/ 85 w 157"/>
                  <a:gd name="T15" fmla="*/ 0 h 440"/>
                  <a:gd name="T16" fmla="*/ 92 w 157"/>
                  <a:gd name="T17" fmla="*/ 5 h 440"/>
                  <a:gd name="T18" fmla="*/ 97 w 157"/>
                  <a:gd name="T19" fmla="*/ 11 h 440"/>
                  <a:gd name="T20" fmla="*/ 101 w 157"/>
                  <a:gd name="T21" fmla="*/ 16 h 440"/>
                  <a:gd name="T22" fmla="*/ 106 w 157"/>
                  <a:gd name="T23" fmla="*/ 21 h 440"/>
                  <a:gd name="T24" fmla="*/ 127 w 157"/>
                  <a:gd name="T25" fmla="*/ 46 h 440"/>
                  <a:gd name="T26" fmla="*/ 143 w 157"/>
                  <a:gd name="T27" fmla="*/ 71 h 440"/>
                  <a:gd name="T28" fmla="*/ 152 w 157"/>
                  <a:gd name="T29" fmla="*/ 101 h 440"/>
                  <a:gd name="T30" fmla="*/ 157 w 157"/>
                  <a:gd name="T31" fmla="*/ 13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440">
                    <a:moveTo>
                      <a:pt x="157" y="133"/>
                    </a:moveTo>
                    <a:lnTo>
                      <a:pt x="113" y="133"/>
                    </a:lnTo>
                    <a:lnTo>
                      <a:pt x="11" y="341"/>
                    </a:lnTo>
                    <a:lnTo>
                      <a:pt x="145" y="345"/>
                    </a:lnTo>
                    <a:lnTo>
                      <a:pt x="145" y="440"/>
                    </a:lnTo>
                    <a:lnTo>
                      <a:pt x="0" y="440"/>
                    </a:lnTo>
                    <a:lnTo>
                      <a:pt x="2" y="166"/>
                    </a:lnTo>
                    <a:lnTo>
                      <a:pt x="85" y="0"/>
                    </a:lnTo>
                    <a:lnTo>
                      <a:pt x="92" y="5"/>
                    </a:lnTo>
                    <a:lnTo>
                      <a:pt x="97" y="11"/>
                    </a:lnTo>
                    <a:lnTo>
                      <a:pt x="101" y="16"/>
                    </a:lnTo>
                    <a:lnTo>
                      <a:pt x="106" y="21"/>
                    </a:lnTo>
                    <a:lnTo>
                      <a:pt x="127" y="46"/>
                    </a:lnTo>
                    <a:lnTo>
                      <a:pt x="143" y="71"/>
                    </a:lnTo>
                    <a:lnTo>
                      <a:pt x="152" y="101"/>
                    </a:lnTo>
                    <a:lnTo>
                      <a:pt x="157" y="133"/>
                    </a:lnTo>
                    <a:close/>
                  </a:path>
                </a:pathLst>
              </a:custGeom>
              <a:solidFill>
                <a:srgbClr val="3A5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95"/>
              <p:cNvSpPr>
                <a:spLocks/>
              </p:cNvSpPr>
              <p:nvPr/>
            </p:nvSpPr>
            <p:spPr bwMode="auto">
              <a:xfrm>
                <a:off x="1039" y="2770"/>
                <a:ext cx="78" cy="218"/>
              </a:xfrm>
              <a:custGeom>
                <a:avLst/>
                <a:gdLst>
                  <a:gd name="T0" fmla="*/ 156 w 156"/>
                  <a:gd name="T1" fmla="*/ 131 h 437"/>
                  <a:gd name="T2" fmla="*/ 113 w 156"/>
                  <a:gd name="T3" fmla="*/ 131 h 437"/>
                  <a:gd name="T4" fmla="*/ 12 w 156"/>
                  <a:gd name="T5" fmla="*/ 339 h 437"/>
                  <a:gd name="T6" fmla="*/ 143 w 156"/>
                  <a:gd name="T7" fmla="*/ 343 h 437"/>
                  <a:gd name="T8" fmla="*/ 143 w 156"/>
                  <a:gd name="T9" fmla="*/ 437 h 437"/>
                  <a:gd name="T10" fmla="*/ 0 w 156"/>
                  <a:gd name="T11" fmla="*/ 435 h 437"/>
                  <a:gd name="T12" fmla="*/ 4 w 156"/>
                  <a:gd name="T13" fmla="*/ 164 h 437"/>
                  <a:gd name="T14" fmla="*/ 87 w 156"/>
                  <a:gd name="T15" fmla="*/ 0 h 437"/>
                  <a:gd name="T16" fmla="*/ 92 w 156"/>
                  <a:gd name="T17" fmla="*/ 5 h 437"/>
                  <a:gd name="T18" fmla="*/ 97 w 156"/>
                  <a:gd name="T19" fmla="*/ 9 h 437"/>
                  <a:gd name="T20" fmla="*/ 101 w 156"/>
                  <a:gd name="T21" fmla="*/ 14 h 437"/>
                  <a:gd name="T22" fmla="*/ 106 w 156"/>
                  <a:gd name="T23" fmla="*/ 19 h 437"/>
                  <a:gd name="T24" fmla="*/ 127 w 156"/>
                  <a:gd name="T25" fmla="*/ 44 h 437"/>
                  <a:gd name="T26" fmla="*/ 143 w 156"/>
                  <a:gd name="T27" fmla="*/ 71 h 437"/>
                  <a:gd name="T28" fmla="*/ 152 w 156"/>
                  <a:gd name="T29" fmla="*/ 99 h 437"/>
                  <a:gd name="T30" fmla="*/ 156 w 156"/>
                  <a:gd name="T31" fmla="*/ 131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6" h="437">
                    <a:moveTo>
                      <a:pt x="156" y="131"/>
                    </a:moveTo>
                    <a:lnTo>
                      <a:pt x="113" y="131"/>
                    </a:lnTo>
                    <a:lnTo>
                      <a:pt x="12" y="339"/>
                    </a:lnTo>
                    <a:lnTo>
                      <a:pt x="143" y="343"/>
                    </a:lnTo>
                    <a:lnTo>
                      <a:pt x="143" y="437"/>
                    </a:lnTo>
                    <a:lnTo>
                      <a:pt x="0" y="435"/>
                    </a:lnTo>
                    <a:lnTo>
                      <a:pt x="4" y="164"/>
                    </a:lnTo>
                    <a:lnTo>
                      <a:pt x="87" y="0"/>
                    </a:lnTo>
                    <a:lnTo>
                      <a:pt x="92" y="5"/>
                    </a:lnTo>
                    <a:lnTo>
                      <a:pt x="97" y="9"/>
                    </a:lnTo>
                    <a:lnTo>
                      <a:pt x="101" y="14"/>
                    </a:lnTo>
                    <a:lnTo>
                      <a:pt x="106" y="19"/>
                    </a:lnTo>
                    <a:lnTo>
                      <a:pt x="127" y="44"/>
                    </a:lnTo>
                    <a:lnTo>
                      <a:pt x="143" y="71"/>
                    </a:lnTo>
                    <a:lnTo>
                      <a:pt x="152" y="99"/>
                    </a:lnTo>
                    <a:lnTo>
                      <a:pt x="156" y="131"/>
                    </a:lnTo>
                    <a:close/>
                  </a:path>
                </a:pathLst>
              </a:custGeom>
              <a:solidFill>
                <a:srgbClr val="4F6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96"/>
              <p:cNvSpPr>
                <a:spLocks/>
              </p:cNvSpPr>
              <p:nvPr/>
            </p:nvSpPr>
            <p:spPr bwMode="auto">
              <a:xfrm>
                <a:off x="1040" y="2771"/>
                <a:ext cx="77" cy="216"/>
              </a:xfrm>
              <a:custGeom>
                <a:avLst/>
                <a:gdLst>
                  <a:gd name="T0" fmla="*/ 154 w 154"/>
                  <a:gd name="T1" fmla="*/ 129 h 433"/>
                  <a:gd name="T2" fmla="*/ 111 w 154"/>
                  <a:gd name="T3" fmla="*/ 129 h 433"/>
                  <a:gd name="T4" fmla="*/ 12 w 154"/>
                  <a:gd name="T5" fmla="*/ 337 h 433"/>
                  <a:gd name="T6" fmla="*/ 138 w 154"/>
                  <a:gd name="T7" fmla="*/ 341 h 433"/>
                  <a:gd name="T8" fmla="*/ 138 w 154"/>
                  <a:gd name="T9" fmla="*/ 433 h 433"/>
                  <a:gd name="T10" fmla="*/ 0 w 154"/>
                  <a:gd name="T11" fmla="*/ 431 h 433"/>
                  <a:gd name="T12" fmla="*/ 2 w 154"/>
                  <a:gd name="T13" fmla="*/ 164 h 433"/>
                  <a:gd name="T14" fmla="*/ 85 w 154"/>
                  <a:gd name="T15" fmla="*/ 0 h 433"/>
                  <a:gd name="T16" fmla="*/ 90 w 154"/>
                  <a:gd name="T17" fmla="*/ 5 h 433"/>
                  <a:gd name="T18" fmla="*/ 95 w 154"/>
                  <a:gd name="T19" fmla="*/ 8 h 433"/>
                  <a:gd name="T20" fmla="*/ 99 w 154"/>
                  <a:gd name="T21" fmla="*/ 14 h 433"/>
                  <a:gd name="T22" fmla="*/ 104 w 154"/>
                  <a:gd name="T23" fmla="*/ 19 h 433"/>
                  <a:gd name="T24" fmla="*/ 125 w 154"/>
                  <a:gd name="T25" fmla="*/ 44 h 433"/>
                  <a:gd name="T26" fmla="*/ 139 w 154"/>
                  <a:gd name="T27" fmla="*/ 69 h 433"/>
                  <a:gd name="T28" fmla="*/ 148 w 154"/>
                  <a:gd name="T29" fmla="*/ 97 h 433"/>
                  <a:gd name="T30" fmla="*/ 154 w 154"/>
                  <a:gd name="T31" fmla="*/ 129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433">
                    <a:moveTo>
                      <a:pt x="154" y="129"/>
                    </a:moveTo>
                    <a:lnTo>
                      <a:pt x="111" y="129"/>
                    </a:lnTo>
                    <a:lnTo>
                      <a:pt x="12" y="337"/>
                    </a:lnTo>
                    <a:lnTo>
                      <a:pt x="138" y="341"/>
                    </a:lnTo>
                    <a:lnTo>
                      <a:pt x="138" y="433"/>
                    </a:lnTo>
                    <a:lnTo>
                      <a:pt x="0" y="431"/>
                    </a:lnTo>
                    <a:lnTo>
                      <a:pt x="2" y="164"/>
                    </a:lnTo>
                    <a:lnTo>
                      <a:pt x="85" y="0"/>
                    </a:lnTo>
                    <a:lnTo>
                      <a:pt x="90" y="5"/>
                    </a:lnTo>
                    <a:lnTo>
                      <a:pt x="95" y="8"/>
                    </a:lnTo>
                    <a:lnTo>
                      <a:pt x="99" y="14"/>
                    </a:lnTo>
                    <a:lnTo>
                      <a:pt x="104" y="19"/>
                    </a:lnTo>
                    <a:lnTo>
                      <a:pt x="125" y="44"/>
                    </a:lnTo>
                    <a:lnTo>
                      <a:pt x="139" y="69"/>
                    </a:lnTo>
                    <a:lnTo>
                      <a:pt x="148" y="97"/>
                    </a:lnTo>
                    <a:lnTo>
                      <a:pt x="154" y="129"/>
                    </a:lnTo>
                    <a:close/>
                  </a:path>
                </a:pathLst>
              </a:custGeom>
              <a:solidFill>
                <a:srgbClr val="63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97"/>
              <p:cNvSpPr>
                <a:spLocks/>
              </p:cNvSpPr>
              <p:nvPr/>
            </p:nvSpPr>
            <p:spPr bwMode="auto">
              <a:xfrm>
                <a:off x="1039" y="2748"/>
                <a:ext cx="26" cy="58"/>
              </a:xfrm>
              <a:custGeom>
                <a:avLst/>
                <a:gdLst>
                  <a:gd name="T0" fmla="*/ 4 w 51"/>
                  <a:gd name="T1" fmla="*/ 0 h 116"/>
                  <a:gd name="T2" fmla="*/ 16 w 51"/>
                  <a:gd name="T3" fmla="*/ 3 h 116"/>
                  <a:gd name="T4" fmla="*/ 28 w 51"/>
                  <a:gd name="T5" fmla="*/ 5 h 116"/>
                  <a:gd name="T6" fmla="*/ 41 w 51"/>
                  <a:gd name="T7" fmla="*/ 8 h 116"/>
                  <a:gd name="T8" fmla="*/ 51 w 51"/>
                  <a:gd name="T9" fmla="*/ 14 h 116"/>
                  <a:gd name="T10" fmla="*/ 0 w 51"/>
                  <a:gd name="T11" fmla="*/ 116 h 116"/>
                  <a:gd name="T12" fmla="*/ 4 w 5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16">
                    <a:moveTo>
                      <a:pt x="4" y="0"/>
                    </a:moveTo>
                    <a:lnTo>
                      <a:pt x="16" y="3"/>
                    </a:lnTo>
                    <a:lnTo>
                      <a:pt x="28" y="5"/>
                    </a:lnTo>
                    <a:lnTo>
                      <a:pt x="41" y="8"/>
                    </a:lnTo>
                    <a:lnTo>
                      <a:pt x="51" y="14"/>
                    </a:lnTo>
                    <a:lnTo>
                      <a:pt x="0" y="1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98"/>
              <p:cNvSpPr>
                <a:spLocks/>
              </p:cNvSpPr>
              <p:nvPr/>
            </p:nvSpPr>
            <p:spPr bwMode="auto">
              <a:xfrm>
                <a:off x="1001" y="2747"/>
                <a:ext cx="23" cy="60"/>
              </a:xfrm>
              <a:custGeom>
                <a:avLst/>
                <a:gdLst>
                  <a:gd name="T0" fmla="*/ 41 w 46"/>
                  <a:gd name="T1" fmla="*/ 120 h 120"/>
                  <a:gd name="T2" fmla="*/ 0 w 46"/>
                  <a:gd name="T3" fmla="*/ 7 h 120"/>
                  <a:gd name="T4" fmla="*/ 11 w 46"/>
                  <a:gd name="T5" fmla="*/ 5 h 120"/>
                  <a:gd name="T6" fmla="*/ 23 w 46"/>
                  <a:gd name="T7" fmla="*/ 2 h 120"/>
                  <a:gd name="T8" fmla="*/ 34 w 46"/>
                  <a:gd name="T9" fmla="*/ 0 h 120"/>
                  <a:gd name="T10" fmla="*/ 46 w 46"/>
                  <a:gd name="T11" fmla="*/ 0 h 120"/>
                  <a:gd name="T12" fmla="*/ 41 w 46"/>
                  <a:gd name="T13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120">
                    <a:moveTo>
                      <a:pt x="41" y="120"/>
                    </a:moveTo>
                    <a:lnTo>
                      <a:pt x="0" y="7"/>
                    </a:lnTo>
                    <a:lnTo>
                      <a:pt x="11" y="5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41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99"/>
              <p:cNvSpPr>
                <a:spLocks/>
              </p:cNvSpPr>
              <p:nvPr/>
            </p:nvSpPr>
            <p:spPr bwMode="auto">
              <a:xfrm>
                <a:off x="982" y="2494"/>
                <a:ext cx="128" cy="212"/>
              </a:xfrm>
              <a:custGeom>
                <a:avLst/>
                <a:gdLst>
                  <a:gd name="T0" fmla="*/ 3 w 254"/>
                  <a:gd name="T1" fmla="*/ 326 h 425"/>
                  <a:gd name="T2" fmla="*/ 3 w 254"/>
                  <a:gd name="T3" fmla="*/ 292 h 425"/>
                  <a:gd name="T4" fmla="*/ 2 w 254"/>
                  <a:gd name="T5" fmla="*/ 216 h 425"/>
                  <a:gd name="T6" fmla="*/ 0 w 254"/>
                  <a:gd name="T7" fmla="*/ 133 h 425"/>
                  <a:gd name="T8" fmla="*/ 0 w 254"/>
                  <a:gd name="T9" fmla="*/ 76 h 425"/>
                  <a:gd name="T10" fmla="*/ 14 w 254"/>
                  <a:gd name="T11" fmla="*/ 60 h 425"/>
                  <a:gd name="T12" fmla="*/ 28 w 254"/>
                  <a:gd name="T13" fmla="*/ 46 h 425"/>
                  <a:gd name="T14" fmla="*/ 42 w 254"/>
                  <a:gd name="T15" fmla="*/ 34 h 425"/>
                  <a:gd name="T16" fmla="*/ 55 w 254"/>
                  <a:gd name="T17" fmla="*/ 21 h 425"/>
                  <a:gd name="T18" fmla="*/ 67 w 254"/>
                  <a:gd name="T19" fmla="*/ 13 h 425"/>
                  <a:gd name="T20" fmla="*/ 78 w 254"/>
                  <a:gd name="T21" fmla="*/ 6 h 425"/>
                  <a:gd name="T22" fmla="*/ 87 w 254"/>
                  <a:gd name="T23" fmla="*/ 2 h 425"/>
                  <a:gd name="T24" fmla="*/ 92 w 254"/>
                  <a:gd name="T25" fmla="*/ 0 h 425"/>
                  <a:gd name="T26" fmla="*/ 104 w 254"/>
                  <a:gd name="T27" fmla="*/ 7 h 425"/>
                  <a:gd name="T28" fmla="*/ 113 w 254"/>
                  <a:gd name="T29" fmla="*/ 18 h 425"/>
                  <a:gd name="T30" fmla="*/ 117 w 254"/>
                  <a:gd name="T31" fmla="*/ 27 h 425"/>
                  <a:gd name="T32" fmla="*/ 117 w 254"/>
                  <a:gd name="T33" fmla="*/ 32 h 425"/>
                  <a:gd name="T34" fmla="*/ 120 w 254"/>
                  <a:gd name="T35" fmla="*/ 57 h 425"/>
                  <a:gd name="T36" fmla="*/ 124 w 254"/>
                  <a:gd name="T37" fmla="*/ 55 h 425"/>
                  <a:gd name="T38" fmla="*/ 132 w 254"/>
                  <a:gd name="T39" fmla="*/ 50 h 425"/>
                  <a:gd name="T40" fmla="*/ 140 w 254"/>
                  <a:gd name="T41" fmla="*/ 46 h 425"/>
                  <a:gd name="T42" fmla="*/ 143 w 254"/>
                  <a:gd name="T43" fmla="*/ 44 h 425"/>
                  <a:gd name="T44" fmla="*/ 155 w 254"/>
                  <a:gd name="T45" fmla="*/ 37 h 425"/>
                  <a:gd name="T46" fmla="*/ 170 w 254"/>
                  <a:gd name="T47" fmla="*/ 30 h 425"/>
                  <a:gd name="T48" fmla="*/ 184 w 254"/>
                  <a:gd name="T49" fmla="*/ 25 h 425"/>
                  <a:gd name="T50" fmla="*/ 198 w 254"/>
                  <a:gd name="T51" fmla="*/ 20 h 425"/>
                  <a:gd name="T52" fmla="*/ 210 w 254"/>
                  <a:gd name="T53" fmla="*/ 16 h 425"/>
                  <a:gd name="T54" fmla="*/ 221 w 254"/>
                  <a:gd name="T55" fmla="*/ 14 h 425"/>
                  <a:gd name="T56" fmla="*/ 230 w 254"/>
                  <a:gd name="T57" fmla="*/ 14 h 425"/>
                  <a:gd name="T58" fmla="*/ 237 w 254"/>
                  <a:gd name="T59" fmla="*/ 16 h 425"/>
                  <a:gd name="T60" fmla="*/ 237 w 254"/>
                  <a:gd name="T61" fmla="*/ 18 h 425"/>
                  <a:gd name="T62" fmla="*/ 237 w 254"/>
                  <a:gd name="T63" fmla="*/ 18 h 425"/>
                  <a:gd name="T64" fmla="*/ 237 w 254"/>
                  <a:gd name="T65" fmla="*/ 18 h 425"/>
                  <a:gd name="T66" fmla="*/ 237 w 254"/>
                  <a:gd name="T67" fmla="*/ 18 h 425"/>
                  <a:gd name="T68" fmla="*/ 235 w 254"/>
                  <a:gd name="T69" fmla="*/ 28 h 425"/>
                  <a:gd name="T70" fmla="*/ 230 w 254"/>
                  <a:gd name="T71" fmla="*/ 41 h 425"/>
                  <a:gd name="T72" fmla="*/ 221 w 254"/>
                  <a:gd name="T73" fmla="*/ 57 h 425"/>
                  <a:gd name="T74" fmla="*/ 210 w 254"/>
                  <a:gd name="T75" fmla="*/ 69 h 425"/>
                  <a:gd name="T76" fmla="*/ 205 w 254"/>
                  <a:gd name="T77" fmla="*/ 76 h 425"/>
                  <a:gd name="T78" fmla="*/ 254 w 254"/>
                  <a:gd name="T79" fmla="*/ 306 h 425"/>
                  <a:gd name="T80" fmla="*/ 203 w 254"/>
                  <a:gd name="T81" fmla="*/ 310 h 425"/>
                  <a:gd name="T82" fmla="*/ 203 w 254"/>
                  <a:gd name="T83" fmla="*/ 326 h 425"/>
                  <a:gd name="T84" fmla="*/ 201 w 254"/>
                  <a:gd name="T85" fmla="*/ 345 h 425"/>
                  <a:gd name="T86" fmla="*/ 196 w 254"/>
                  <a:gd name="T87" fmla="*/ 364 h 425"/>
                  <a:gd name="T88" fmla="*/ 186 w 254"/>
                  <a:gd name="T89" fmla="*/ 380 h 425"/>
                  <a:gd name="T90" fmla="*/ 175 w 254"/>
                  <a:gd name="T91" fmla="*/ 396 h 425"/>
                  <a:gd name="T92" fmla="*/ 159 w 254"/>
                  <a:gd name="T93" fmla="*/ 407 h 425"/>
                  <a:gd name="T94" fmla="*/ 143 w 254"/>
                  <a:gd name="T95" fmla="*/ 417 h 425"/>
                  <a:gd name="T96" fmla="*/ 124 w 254"/>
                  <a:gd name="T97" fmla="*/ 423 h 425"/>
                  <a:gd name="T98" fmla="*/ 104 w 254"/>
                  <a:gd name="T99" fmla="*/ 425 h 425"/>
                  <a:gd name="T100" fmla="*/ 94 w 254"/>
                  <a:gd name="T101" fmla="*/ 425 h 425"/>
                  <a:gd name="T102" fmla="*/ 83 w 254"/>
                  <a:gd name="T103" fmla="*/ 423 h 425"/>
                  <a:gd name="T104" fmla="*/ 74 w 254"/>
                  <a:gd name="T105" fmla="*/ 421 h 425"/>
                  <a:gd name="T106" fmla="*/ 65 w 254"/>
                  <a:gd name="T107" fmla="*/ 417 h 425"/>
                  <a:gd name="T108" fmla="*/ 56 w 254"/>
                  <a:gd name="T109" fmla="*/ 412 h 425"/>
                  <a:gd name="T110" fmla="*/ 48 w 254"/>
                  <a:gd name="T111" fmla="*/ 409 h 425"/>
                  <a:gd name="T112" fmla="*/ 41 w 254"/>
                  <a:gd name="T113" fmla="*/ 403 h 425"/>
                  <a:gd name="T114" fmla="*/ 33 w 254"/>
                  <a:gd name="T115" fmla="*/ 396 h 425"/>
                  <a:gd name="T116" fmla="*/ 21 w 254"/>
                  <a:gd name="T117" fmla="*/ 380 h 425"/>
                  <a:gd name="T118" fmla="*/ 11 w 254"/>
                  <a:gd name="T119" fmla="*/ 363 h 425"/>
                  <a:gd name="T120" fmla="*/ 5 w 254"/>
                  <a:gd name="T121" fmla="*/ 345 h 425"/>
                  <a:gd name="T122" fmla="*/ 3 w 254"/>
                  <a:gd name="T123" fmla="*/ 326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4" h="425">
                    <a:moveTo>
                      <a:pt x="3" y="326"/>
                    </a:moveTo>
                    <a:lnTo>
                      <a:pt x="3" y="292"/>
                    </a:lnTo>
                    <a:lnTo>
                      <a:pt x="2" y="216"/>
                    </a:lnTo>
                    <a:lnTo>
                      <a:pt x="0" y="133"/>
                    </a:lnTo>
                    <a:lnTo>
                      <a:pt x="0" y="76"/>
                    </a:lnTo>
                    <a:lnTo>
                      <a:pt x="14" y="60"/>
                    </a:lnTo>
                    <a:lnTo>
                      <a:pt x="28" y="46"/>
                    </a:lnTo>
                    <a:lnTo>
                      <a:pt x="42" y="34"/>
                    </a:lnTo>
                    <a:lnTo>
                      <a:pt x="55" y="21"/>
                    </a:lnTo>
                    <a:lnTo>
                      <a:pt x="67" y="13"/>
                    </a:lnTo>
                    <a:lnTo>
                      <a:pt x="78" y="6"/>
                    </a:lnTo>
                    <a:lnTo>
                      <a:pt x="87" y="2"/>
                    </a:lnTo>
                    <a:lnTo>
                      <a:pt x="92" y="0"/>
                    </a:lnTo>
                    <a:lnTo>
                      <a:pt x="104" y="7"/>
                    </a:lnTo>
                    <a:lnTo>
                      <a:pt x="113" y="18"/>
                    </a:lnTo>
                    <a:lnTo>
                      <a:pt x="117" y="27"/>
                    </a:lnTo>
                    <a:lnTo>
                      <a:pt x="117" y="32"/>
                    </a:lnTo>
                    <a:lnTo>
                      <a:pt x="120" y="57"/>
                    </a:lnTo>
                    <a:lnTo>
                      <a:pt x="124" y="55"/>
                    </a:lnTo>
                    <a:lnTo>
                      <a:pt x="132" y="50"/>
                    </a:lnTo>
                    <a:lnTo>
                      <a:pt x="140" y="46"/>
                    </a:lnTo>
                    <a:lnTo>
                      <a:pt x="143" y="44"/>
                    </a:lnTo>
                    <a:lnTo>
                      <a:pt x="155" y="37"/>
                    </a:lnTo>
                    <a:lnTo>
                      <a:pt x="170" y="30"/>
                    </a:lnTo>
                    <a:lnTo>
                      <a:pt x="184" y="25"/>
                    </a:lnTo>
                    <a:lnTo>
                      <a:pt x="198" y="20"/>
                    </a:lnTo>
                    <a:lnTo>
                      <a:pt x="210" y="16"/>
                    </a:lnTo>
                    <a:lnTo>
                      <a:pt x="221" y="14"/>
                    </a:lnTo>
                    <a:lnTo>
                      <a:pt x="230" y="14"/>
                    </a:lnTo>
                    <a:lnTo>
                      <a:pt x="237" y="16"/>
                    </a:lnTo>
                    <a:lnTo>
                      <a:pt x="237" y="18"/>
                    </a:lnTo>
                    <a:lnTo>
                      <a:pt x="237" y="18"/>
                    </a:lnTo>
                    <a:lnTo>
                      <a:pt x="237" y="18"/>
                    </a:lnTo>
                    <a:lnTo>
                      <a:pt x="237" y="18"/>
                    </a:lnTo>
                    <a:lnTo>
                      <a:pt x="235" y="28"/>
                    </a:lnTo>
                    <a:lnTo>
                      <a:pt x="230" y="41"/>
                    </a:lnTo>
                    <a:lnTo>
                      <a:pt x="221" y="57"/>
                    </a:lnTo>
                    <a:lnTo>
                      <a:pt x="210" y="69"/>
                    </a:lnTo>
                    <a:lnTo>
                      <a:pt x="205" y="76"/>
                    </a:lnTo>
                    <a:lnTo>
                      <a:pt x="254" y="306"/>
                    </a:lnTo>
                    <a:lnTo>
                      <a:pt x="203" y="310"/>
                    </a:lnTo>
                    <a:lnTo>
                      <a:pt x="203" y="326"/>
                    </a:lnTo>
                    <a:lnTo>
                      <a:pt x="201" y="345"/>
                    </a:lnTo>
                    <a:lnTo>
                      <a:pt x="196" y="364"/>
                    </a:lnTo>
                    <a:lnTo>
                      <a:pt x="186" y="380"/>
                    </a:lnTo>
                    <a:lnTo>
                      <a:pt x="175" y="396"/>
                    </a:lnTo>
                    <a:lnTo>
                      <a:pt x="159" y="407"/>
                    </a:lnTo>
                    <a:lnTo>
                      <a:pt x="143" y="417"/>
                    </a:lnTo>
                    <a:lnTo>
                      <a:pt x="124" y="423"/>
                    </a:lnTo>
                    <a:lnTo>
                      <a:pt x="104" y="425"/>
                    </a:lnTo>
                    <a:lnTo>
                      <a:pt x="94" y="425"/>
                    </a:lnTo>
                    <a:lnTo>
                      <a:pt x="83" y="423"/>
                    </a:lnTo>
                    <a:lnTo>
                      <a:pt x="74" y="421"/>
                    </a:lnTo>
                    <a:lnTo>
                      <a:pt x="65" y="417"/>
                    </a:lnTo>
                    <a:lnTo>
                      <a:pt x="56" y="412"/>
                    </a:lnTo>
                    <a:lnTo>
                      <a:pt x="48" y="409"/>
                    </a:lnTo>
                    <a:lnTo>
                      <a:pt x="41" y="403"/>
                    </a:lnTo>
                    <a:lnTo>
                      <a:pt x="33" y="396"/>
                    </a:lnTo>
                    <a:lnTo>
                      <a:pt x="21" y="380"/>
                    </a:lnTo>
                    <a:lnTo>
                      <a:pt x="11" y="363"/>
                    </a:lnTo>
                    <a:lnTo>
                      <a:pt x="5" y="345"/>
                    </a:lnTo>
                    <a:lnTo>
                      <a:pt x="3" y="326"/>
                    </a:lnTo>
                    <a:close/>
                  </a:path>
                </a:pathLst>
              </a:custGeom>
              <a:solidFill>
                <a:srgbClr val="D35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00"/>
              <p:cNvSpPr>
                <a:spLocks/>
              </p:cNvSpPr>
              <p:nvPr/>
            </p:nvSpPr>
            <p:spPr bwMode="auto">
              <a:xfrm>
                <a:off x="983" y="2495"/>
                <a:ext cx="126" cy="210"/>
              </a:xfrm>
              <a:custGeom>
                <a:avLst/>
                <a:gdLst>
                  <a:gd name="T0" fmla="*/ 3 w 251"/>
                  <a:gd name="T1" fmla="*/ 322 h 421"/>
                  <a:gd name="T2" fmla="*/ 3 w 251"/>
                  <a:gd name="T3" fmla="*/ 288 h 421"/>
                  <a:gd name="T4" fmla="*/ 1 w 251"/>
                  <a:gd name="T5" fmla="*/ 214 h 421"/>
                  <a:gd name="T6" fmla="*/ 0 w 251"/>
                  <a:gd name="T7" fmla="*/ 131 h 421"/>
                  <a:gd name="T8" fmla="*/ 0 w 251"/>
                  <a:gd name="T9" fmla="*/ 76 h 421"/>
                  <a:gd name="T10" fmla="*/ 14 w 251"/>
                  <a:gd name="T11" fmla="*/ 60 h 421"/>
                  <a:gd name="T12" fmla="*/ 26 w 251"/>
                  <a:gd name="T13" fmla="*/ 46 h 421"/>
                  <a:gd name="T14" fmla="*/ 40 w 251"/>
                  <a:gd name="T15" fmla="*/ 34 h 421"/>
                  <a:gd name="T16" fmla="*/ 53 w 251"/>
                  <a:gd name="T17" fmla="*/ 21 h 421"/>
                  <a:gd name="T18" fmla="*/ 65 w 251"/>
                  <a:gd name="T19" fmla="*/ 12 h 421"/>
                  <a:gd name="T20" fmla="*/ 76 w 251"/>
                  <a:gd name="T21" fmla="*/ 5 h 421"/>
                  <a:gd name="T22" fmla="*/ 85 w 251"/>
                  <a:gd name="T23" fmla="*/ 2 h 421"/>
                  <a:gd name="T24" fmla="*/ 90 w 251"/>
                  <a:gd name="T25" fmla="*/ 0 h 421"/>
                  <a:gd name="T26" fmla="*/ 102 w 251"/>
                  <a:gd name="T27" fmla="*/ 7 h 421"/>
                  <a:gd name="T28" fmla="*/ 111 w 251"/>
                  <a:gd name="T29" fmla="*/ 18 h 421"/>
                  <a:gd name="T30" fmla="*/ 115 w 251"/>
                  <a:gd name="T31" fmla="*/ 25 h 421"/>
                  <a:gd name="T32" fmla="*/ 115 w 251"/>
                  <a:gd name="T33" fmla="*/ 30 h 421"/>
                  <a:gd name="T34" fmla="*/ 118 w 251"/>
                  <a:gd name="T35" fmla="*/ 55 h 421"/>
                  <a:gd name="T36" fmla="*/ 122 w 251"/>
                  <a:gd name="T37" fmla="*/ 53 h 421"/>
                  <a:gd name="T38" fmla="*/ 129 w 251"/>
                  <a:gd name="T39" fmla="*/ 49 h 421"/>
                  <a:gd name="T40" fmla="*/ 136 w 251"/>
                  <a:gd name="T41" fmla="*/ 46 h 421"/>
                  <a:gd name="T42" fmla="*/ 139 w 251"/>
                  <a:gd name="T43" fmla="*/ 44 h 421"/>
                  <a:gd name="T44" fmla="*/ 152 w 251"/>
                  <a:gd name="T45" fmla="*/ 37 h 421"/>
                  <a:gd name="T46" fmla="*/ 166 w 251"/>
                  <a:gd name="T47" fmla="*/ 30 h 421"/>
                  <a:gd name="T48" fmla="*/ 180 w 251"/>
                  <a:gd name="T49" fmla="*/ 25 h 421"/>
                  <a:gd name="T50" fmla="*/ 194 w 251"/>
                  <a:gd name="T51" fmla="*/ 19 h 421"/>
                  <a:gd name="T52" fmla="*/ 205 w 251"/>
                  <a:gd name="T53" fmla="*/ 16 h 421"/>
                  <a:gd name="T54" fmla="*/ 217 w 251"/>
                  <a:gd name="T55" fmla="*/ 14 h 421"/>
                  <a:gd name="T56" fmla="*/ 226 w 251"/>
                  <a:gd name="T57" fmla="*/ 14 h 421"/>
                  <a:gd name="T58" fmla="*/ 231 w 251"/>
                  <a:gd name="T59" fmla="*/ 16 h 421"/>
                  <a:gd name="T60" fmla="*/ 233 w 251"/>
                  <a:gd name="T61" fmla="*/ 16 h 421"/>
                  <a:gd name="T62" fmla="*/ 233 w 251"/>
                  <a:gd name="T63" fmla="*/ 16 h 421"/>
                  <a:gd name="T64" fmla="*/ 233 w 251"/>
                  <a:gd name="T65" fmla="*/ 18 h 421"/>
                  <a:gd name="T66" fmla="*/ 233 w 251"/>
                  <a:gd name="T67" fmla="*/ 18 h 421"/>
                  <a:gd name="T68" fmla="*/ 231 w 251"/>
                  <a:gd name="T69" fmla="*/ 26 h 421"/>
                  <a:gd name="T70" fmla="*/ 226 w 251"/>
                  <a:gd name="T71" fmla="*/ 41 h 421"/>
                  <a:gd name="T72" fmla="*/ 217 w 251"/>
                  <a:gd name="T73" fmla="*/ 55 h 421"/>
                  <a:gd name="T74" fmla="*/ 207 w 251"/>
                  <a:gd name="T75" fmla="*/ 69 h 421"/>
                  <a:gd name="T76" fmla="*/ 201 w 251"/>
                  <a:gd name="T77" fmla="*/ 76 h 421"/>
                  <a:gd name="T78" fmla="*/ 251 w 251"/>
                  <a:gd name="T79" fmla="*/ 302 h 421"/>
                  <a:gd name="T80" fmla="*/ 199 w 251"/>
                  <a:gd name="T81" fmla="*/ 306 h 421"/>
                  <a:gd name="T82" fmla="*/ 199 w 251"/>
                  <a:gd name="T83" fmla="*/ 322 h 421"/>
                  <a:gd name="T84" fmla="*/ 198 w 251"/>
                  <a:gd name="T85" fmla="*/ 341 h 421"/>
                  <a:gd name="T86" fmla="*/ 192 w 251"/>
                  <a:gd name="T87" fmla="*/ 361 h 421"/>
                  <a:gd name="T88" fmla="*/ 182 w 251"/>
                  <a:gd name="T89" fmla="*/ 377 h 421"/>
                  <a:gd name="T90" fmla="*/ 171 w 251"/>
                  <a:gd name="T91" fmla="*/ 392 h 421"/>
                  <a:gd name="T92" fmla="*/ 155 w 251"/>
                  <a:gd name="T93" fmla="*/ 403 h 421"/>
                  <a:gd name="T94" fmla="*/ 139 w 251"/>
                  <a:gd name="T95" fmla="*/ 414 h 421"/>
                  <a:gd name="T96" fmla="*/ 120 w 251"/>
                  <a:gd name="T97" fmla="*/ 419 h 421"/>
                  <a:gd name="T98" fmla="*/ 100 w 251"/>
                  <a:gd name="T99" fmla="*/ 421 h 421"/>
                  <a:gd name="T100" fmla="*/ 90 w 251"/>
                  <a:gd name="T101" fmla="*/ 421 h 421"/>
                  <a:gd name="T102" fmla="*/ 81 w 251"/>
                  <a:gd name="T103" fmla="*/ 419 h 421"/>
                  <a:gd name="T104" fmla="*/ 72 w 251"/>
                  <a:gd name="T105" fmla="*/ 417 h 421"/>
                  <a:gd name="T106" fmla="*/ 63 w 251"/>
                  <a:gd name="T107" fmla="*/ 414 h 421"/>
                  <a:gd name="T108" fmla="*/ 54 w 251"/>
                  <a:gd name="T109" fmla="*/ 408 h 421"/>
                  <a:gd name="T110" fmla="*/ 47 w 251"/>
                  <a:gd name="T111" fmla="*/ 403 h 421"/>
                  <a:gd name="T112" fmla="*/ 39 w 251"/>
                  <a:gd name="T113" fmla="*/ 398 h 421"/>
                  <a:gd name="T114" fmla="*/ 31 w 251"/>
                  <a:gd name="T115" fmla="*/ 391 h 421"/>
                  <a:gd name="T116" fmla="*/ 19 w 251"/>
                  <a:gd name="T117" fmla="*/ 377 h 421"/>
                  <a:gd name="T118" fmla="*/ 10 w 251"/>
                  <a:gd name="T119" fmla="*/ 359 h 421"/>
                  <a:gd name="T120" fmla="*/ 5 w 251"/>
                  <a:gd name="T121" fmla="*/ 341 h 421"/>
                  <a:gd name="T122" fmla="*/ 3 w 251"/>
                  <a:gd name="T123" fmla="*/ 322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1" h="421">
                    <a:moveTo>
                      <a:pt x="3" y="322"/>
                    </a:moveTo>
                    <a:lnTo>
                      <a:pt x="3" y="288"/>
                    </a:lnTo>
                    <a:lnTo>
                      <a:pt x="1" y="214"/>
                    </a:lnTo>
                    <a:lnTo>
                      <a:pt x="0" y="131"/>
                    </a:lnTo>
                    <a:lnTo>
                      <a:pt x="0" y="76"/>
                    </a:lnTo>
                    <a:lnTo>
                      <a:pt x="14" y="60"/>
                    </a:lnTo>
                    <a:lnTo>
                      <a:pt x="26" y="46"/>
                    </a:lnTo>
                    <a:lnTo>
                      <a:pt x="40" y="34"/>
                    </a:lnTo>
                    <a:lnTo>
                      <a:pt x="53" y="21"/>
                    </a:lnTo>
                    <a:lnTo>
                      <a:pt x="65" y="12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2" y="7"/>
                    </a:lnTo>
                    <a:lnTo>
                      <a:pt x="111" y="18"/>
                    </a:lnTo>
                    <a:lnTo>
                      <a:pt x="115" y="25"/>
                    </a:lnTo>
                    <a:lnTo>
                      <a:pt x="115" y="30"/>
                    </a:lnTo>
                    <a:lnTo>
                      <a:pt x="118" y="55"/>
                    </a:lnTo>
                    <a:lnTo>
                      <a:pt x="122" y="53"/>
                    </a:lnTo>
                    <a:lnTo>
                      <a:pt x="129" y="49"/>
                    </a:lnTo>
                    <a:lnTo>
                      <a:pt x="136" y="46"/>
                    </a:lnTo>
                    <a:lnTo>
                      <a:pt x="139" y="44"/>
                    </a:lnTo>
                    <a:lnTo>
                      <a:pt x="152" y="37"/>
                    </a:lnTo>
                    <a:lnTo>
                      <a:pt x="166" y="30"/>
                    </a:lnTo>
                    <a:lnTo>
                      <a:pt x="180" y="25"/>
                    </a:lnTo>
                    <a:lnTo>
                      <a:pt x="194" y="19"/>
                    </a:lnTo>
                    <a:lnTo>
                      <a:pt x="205" y="16"/>
                    </a:lnTo>
                    <a:lnTo>
                      <a:pt x="217" y="14"/>
                    </a:lnTo>
                    <a:lnTo>
                      <a:pt x="226" y="14"/>
                    </a:lnTo>
                    <a:lnTo>
                      <a:pt x="231" y="16"/>
                    </a:lnTo>
                    <a:lnTo>
                      <a:pt x="233" y="16"/>
                    </a:lnTo>
                    <a:lnTo>
                      <a:pt x="233" y="16"/>
                    </a:lnTo>
                    <a:lnTo>
                      <a:pt x="233" y="18"/>
                    </a:lnTo>
                    <a:lnTo>
                      <a:pt x="233" y="18"/>
                    </a:lnTo>
                    <a:lnTo>
                      <a:pt x="231" y="26"/>
                    </a:lnTo>
                    <a:lnTo>
                      <a:pt x="226" y="41"/>
                    </a:lnTo>
                    <a:lnTo>
                      <a:pt x="217" y="55"/>
                    </a:lnTo>
                    <a:lnTo>
                      <a:pt x="207" y="69"/>
                    </a:lnTo>
                    <a:lnTo>
                      <a:pt x="201" y="76"/>
                    </a:lnTo>
                    <a:lnTo>
                      <a:pt x="251" y="302"/>
                    </a:lnTo>
                    <a:lnTo>
                      <a:pt x="199" y="306"/>
                    </a:lnTo>
                    <a:lnTo>
                      <a:pt x="199" y="322"/>
                    </a:lnTo>
                    <a:lnTo>
                      <a:pt x="198" y="341"/>
                    </a:lnTo>
                    <a:lnTo>
                      <a:pt x="192" y="361"/>
                    </a:lnTo>
                    <a:lnTo>
                      <a:pt x="182" y="377"/>
                    </a:lnTo>
                    <a:lnTo>
                      <a:pt x="171" y="392"/>
                    </a:lnTo>
                    <a:lnTo>
                      <a:pt x="155" y="403"/>
                    </a:lnTo>
                    <a:lnTo>
                      <a:pt x="139" y="414"/>
                    </a:lnTo>
                    <a:lnTo>
                      <a:pt x="120" y="419"/>
                    </a:lnTo>
                    <a:lnTo>
                      <a:pt x="100" y="421"/>
                    </a:lnTo>
                    <a:lnTo>
                      <a:pt x="90" y="421"/>
                    </a:lnTo>
                    <a:lnTo>
                      <a:pt x="81" y="419"/>
                    </a:lnTo>
                    <a:lnTo>
                      <a:pt x="72" y="417"/>
                    </a:lnTo>
                    <a:lnTo>
                      <a:pt x="63" y="414"/>
                    </a:lnTo>
                    <a:lnTo>
                      <a:pt x="54" y="408"/>
                    </a:lnTo>
                    <a:lnTo>
                      <a:pt x="47" y="403"/>
                    </a:lnTo>
                    <a:lnTo>
                      <a:pt x="39" y="398"/>
                    </a:lnTo>
                    <a:lnTo>
                      <a:pt x="31" y="391"/>
                    </a:lnTo>
                    <a:lnTo>
                      <a:pt x="19" y="377"/>
                    </a:lnTo>
                    <a:lnTo>
                      <a:pt x="10" y="359"/>
                    </a:lnTo>
                    <a:lnTo>
                      <a:pt x="5" y="341"/>
                    </a:lnTo>
                    <a:lnTo>
                      <a:pt x="3" y="322"/>
                    </a:lnTo>
                    <a:close/>
                  </a:path>
                </a:pathLst>
              </a:custGeom>
              <a:solidFill>
                <a:srgbClr val="D65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01"/>
              <p:cNvSpPr>
                <a:spLocks/>
              </p:cNvSpPr>
              <p:nvPr/>
            </p:nvSpPr>
            <p:spPr bwMode="auto">
              <a:xfrm>
                <a:off x="983" y="2496"/>
                <a:ext cx="124" cy="208"/>
              </a:xfrm>
              <a:custGeom>
                <a:avLst/>
                <a:gdLst>
                  <a:gd name="T0" fmla="*/ 3 w 247"/>
                  <a:gd name="T1" fmla="*/ 318 h 415"/>
                  <a:gd name="T2" fmla="*/ 3 w 247"/>
                  <a:gd name="T3" fmla="*/ 286 h 415"/>
                  <a:gd name="T4" fmla="*/ 1 w 247"/>
                  <a:gd name="T5" fmla="*/ 210 h 415"/>
                  <a:gd name="T6" fmla="*/ 1 w 247"/>
                  <a:gd name="T7" fmla="*/ 129 h 415"/>
                  <a:gd name="T8" fmla="*/ 0 w 247"/>
                  <a:gd name="T9" fmla="*/ 74 h 415"/>
                  <a:gd name="T10" fmla="*/ 14 w 247"/>
                  <a:gd name="T11" fmla="*/ 60 h 415"/>
                  <a:gd name="T12" fmla="*/ 26 w 247"/>
                  <a:gd name="T13" fmla="*/ 46 h 415"/>
                  <a:gd name="T14" fmla="*/ 40 w 247"/>
                  <a:gd name="T15" fmla="*/ 32 h 415"/>
                  <a:gd name="T16" fmla="*/ 53 w 247"/>
                  <a:gd name="T17" fmla="*/ 21 h 415"/>
                  <a:gd name="T18" fmla="*/ 65 w 247"/>
                  <a:gd name="T19" fmla="*/ 12 h 415"/>
                  <a:gd name="T20" fmla="*/ 76 w 247"/>
                  <a:gd name="T21" fmla="*/ 5 h 415"/>
                  <a:gd name="T22" fmla="*/ 85 w 247"/>
                  <a:gd name="T23" fmla="*/ 2 h 415"/>
                  <a:gd name="T24" fmla="*/ 90 w 247"/>
                  <a:gd name="T25" fmla="*/ 0 h 415"/>
                  <a:gd name="T26" fmla="*/ 102 w 247"/>
                  <a:gd name="T27" fmla="*/ 7 h 415"/>
                  <a:gd name="T28" fmla="*/ 111 w 247"/>
                  <a:gd name="T29" fmla="*/ 17 h 415"/>
                  <a:gd name="T30" fmla="*/ 115 w 247"/>
                  <a:gd name="T31" fmla="*/ 24 h 415"/>
                  <a:gd name="T32" fmla="*/ 115 w 247"/>
                  <a:gd name="T33" fmla="*/ 30 h 415"/>
                  <a:gd name="T34" fmla="*/ 116 w 247"/>
                  <a:gd name="T35" fmla="*/ 55 h 415"/>
                  <a:gd name="T36" fmla="*/ 120 w 247"/>
                  <a:gd name="T37" fmla="*/ 53 h 415"/>
                  <a:gd name="T38" fmla="*/ 129 w 247"/>
                  <a:gd name="T39" fmla="*/ 47 h 415"/>
                  <a:gd name="T40" fmla="*/ 136 w 247"/>
                  <a:gd name="T41" fmla="*/ 44 h 415"/>
                  <a:gd name="T42" fmla="*/ 139 w 247"/>
                  <a:gd name="T43" fmla="*/ 42 h 415"/>
                  <a:gd name="T44" fmla="*/ 152 w 247"/>
                  <a:gd name="T45" fmla="*/ 35 h 415"/>
                  <a:gd name="T46" fmla="*/ 164 w 247"/>
                  <a:gd name="T47" fmla="*/ 30 h 415"/>
                  <a:gd name="T48" fmla="*/ 178 w 247"/>
                  <a:gd name="T49" fmla="*/ 24 h 415"/>
                  <a:gd name="T50" fmla="*/ 191 w 247"/>
                  <a:gd name="T51" fmla="*/ 19 h 415"/>
                  <a:gd name="T52" fmla="*/ 203 w 247"/>
                  <a:gd name="T53" fmla="*/ 16 h 415"/>
                  <a:gd name="T54" fmla="*/ 214 w 247"/>
                  <a:gd name="T55" fmla="*/ 14 h 415"/>
                  <a:gd name="T56" fmla="*/ 222 w 247"/>
                  <a:gd name="T57" fmla="*/ 14 h 415"/>
                  <a:gd name="T58" fmla="*/ 229 w 247"/>
                  <a:gd name="T59" fmla="*/ 16 h 415"/>
                  <a:gd name="T60" fmla="*/ 229 w 247"/>
                  <a:gd name="T61" fmla="*/ 16 h 415"/>
                  <a:gd name="T62" fmla="*/ 229 w 247"/>
                  <a:gd name="T63" fmla="*/ 16 h 415"/>
                  <a:gd name="T64" fmla="*/ 229 w 247"/>
                  <a:gd name="T65" fmla="*/ 16 h 415"/>
                  <a:gd name="T66" fmla="*/ 229 w 247"/>
                  <a:gd name="T67" fmla="*/ 17 h 415"/>
                  <a:gd name="T68" fmla="*/ 228 w 247"/>
                  <a:gd name="T69" fmla="*/ 26 h 415"/>
                  <a:gd name="T70" fmla="*/ 222 w 247"/>
                  <a:gd name="T71" fmla="*/ 40 h 415"/>
                  <a:gd name="T72" fmla="*/ 215 w 247"/>
                  <a:gd name="T73" fmla="*/ 55 h 415"/>
                  <a:gd name="T74" fmla="*/ 205 w 247"/>
                  <a:gd name="T75" fmla="*/ 69 h 415"/>
                  <a:gd name="T76" fmla="*/ 199 w 247"/>
                  <a:gd name="T77" fmla="*/ 74 h 415"/>
                  <a:gd name="T78" fmla="*/ 247 w 247"/>
                  <a:gd name="T79" fmla="*/ 299 h 415"/>
                  <a:gd name="T80" fmla="*/ 198 w 247"/>
                  <a:gd name="T81" fmla="*/ 302 h 415"/>
                  <a:gd name="T82" fmla="*/ 198 w 247"/>
                  <a:gd name="T83" fmla="*/ 318 h 415"/>
                  <a:gd name="T84" fmla="*/ 196 w 247"/>
                  <a:gd name="T85" fmla="*/ 337 h 415"/>
                  <a:gd name="T86" fmla="*/ 191 w 247"/>
                  <a:gd name="T87" fmla="*/ 355 h 415"/>
                  <a:gd name="T88" fmla="*/ 182 w 247"/>
                  <a:gd name="T89" fmla="*/ 373 h 415"/>
                  <a:gd name="T90" fmla="*/ 169 w 247"/>
                  <a:gd name="T91" fmla="*/ 387 h 415"/>
                  <a:gd name="T92" fmla="*/ 155 w 247"/>
                  <a:gd name="T93" fmla="*/ 399 h 415"/>
                  <a:gd name="T94" fmla="*/ 138 w 247"/>
                  <a:gd name="T95" fmla="*/ 408 h 415"/>
                  <a:gd name="T96" fmla="*/ 120 w 247"/>
                  <a:gd name="T97" fmla="*/ 413 h 415"/>
                  <a:gd name="T98" fmla="*/ 100 w 247"/>
                  <a:gd name="T99" fmla="*/ 415 h 415"/>
                  <a:gd name="T100" fmla="*/ 90 w 247"/>
                  <a:gd name="T101" fmla="*/ 415 h 415"/>
                  <a:gd name="T102" fmla="*/ 81 w 247"/>
                  <a:gd name="T103" fmla="*/ 413 h 415"/>
                  <a:gd name="T104" fmla="*/ 72 w 247"/>
                  <a:gd name="T105" fmla="*/ 412 h 415"/>
                  <a:gd name="T106" fmla="*/ 63 w 247"/>
                  <a:gd name="T107" fmla="*/ 408 h 415"/>
                  <a:gd name="T108" fmla="*/ 54 w 247"/>
                  <a:gd name="T109" fmla="*/ 403 h 415"/>
                  <a:gd name="T110" fmla="*/ 47 w 247"/>
                  <a:gd name="T111" fmla="*/ 399 h 415"/>
                  <a:gd name="T112" fmla="*/ 39 w 247"/>
                  <a:gd name="T113" fmla="*/ 394 h 415"/>
                  <a:gd name="T114" fmla="*/ 31 w 247"/>
                  <a:gd name="T115" fmla="*/ 387 h 415"/>
                  <a:gd name="T116" fmla="*/ 19 w 247"/>
                  <a:gd name="T117" fmla="*/ 371 h 415"/>
                  <a:gd name="T118" fmla="*/ 10 w 247"/>
                  <a:gd name="T119" fmla="*/ 355 h 415"/>
                  <a:gd name="T120" fmla="*/ 5 w 247"/>
                  <a:gd name="T121" fmla="*/ 337 h 415"/>
                  <a:gd name="T122" fmla="*/ 3 w 247"/>
                  <a:gd name="T123" fmla="*/ 318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7" h="415">
                    <a:moveTo>
                      <a:pt x="3" y="318"/>
                    </a:moveTo>
                    <a:lnTo>
                      <a:pt x="3" y="286"/>
                    </a:lnTo>
                    <a:lnTo>
                      <a:pt x="1" y="210"/>
                    </a:lnTo>
                    <a:lnTo>
                      <a:pt x="1" y="129"/>
                    </a:lnTo>
                    <a:lnTo>
                      <a:pt x="0" y="74"/>
                    </a:lnTo>
                    <a:lnTo>
                      <a:pt x="14" y="60"/>
                    </a:lnTo>
                    <a:lnTo>
                      <a:pt x="26" y="46"/>
                    </a:lnTo>
                    <a:lnTo>
                      <a:pt x="40" y="32"/>
                    </a:lnTo>
                    <a:lnTo>
                      <a:pt x="53" y="21"/>
                    </a:lnTo>
                    <a:lnTo>
                      <a:pt x="65" y="12"/>
                    </a:lnTo>
                    <a:lnTo>
                      <a:pt x="76" y="5"/>
                    </a:lnTo>
                    <a:lnTo>
                      <a:pt x="85" y="2"/>
                    </a:lnTo>
                    <a:lnTo>
                      <a:pt x="90" y="0"/>
                    </a:lnTo>
                    <a:lnTo>
                      <a:pt x="102" y="7"/>
                    </a:lnTo>
                    <a:lnTo>
                      <a:pt x="111" y="17"/>
                    </a:lnTo>
                    <a:lnTo>
                      <a:pt x="115" y="24"/>
                    </a:lnTo>
                    <a:lnTo>
                      <a:pt x="115" y="30"/>
                    </a:lnTo>
                    <a:lnTo>
                      <a:pt x="116" y="55"/>
                    </a:lnTo>
                    <a:lnTo>
                      <a:pt x="120" y="53"/>
                    </a:lnTo>
                    <a:lnTo>
                      <a:pt x="129" y="47"/>
                    </a:lnTo>
                    <a:lnTo>
                      <a:pt x="136" y="44"/>
                    </a:lnTo>
                    <a:lnTo>
                      <a:pt x="139" y="42"/>
                    </a:lnTo>
                    <a:lnTo>
                      <a:pt x="152" y="35"/>
                    </a:lnTo>
                    <a:lnTo>
                      <a:pt x="164" y="30"/>
                    </a:lnTo>
                    <a:lnTo>
                      <a:pt x="178" y="24"/>
                    </a:lnTo>
                    <a:lnTo>
                      <a:pt x="191" y="19"/>
                    </a:lnTo>
                    <a:lnTo>
                      <a:pt x="203" y="16"/>
                    </a:lnTo>
                    <a:lnTo>
                      <a:pt x="214" y="14"/>
                    </a:lnTo>
                    <a:lnTo>
                      <a:pt x="222" y="14"/>
                    </a:lnTo>
                    <a:lnTo>
                      <a:pt x="229" y="16"/>
                    </a:lnTo>
                    <a:lnTo>
                      <a:pt x="229" y="16"/>
                    </a:lnTo>
                    <a:lnTo>
                      <a:pt x="229" y="16"/>
                    </a:lnTo>
                    <a:lnTo>
                      <a:pt x="229" y="16"/>
                    </a:lnTo>
                    <a:lnTo>
                      <a:pt x="229" y="17"/>
                    </a:lnTo>
                    <a:lnTo>
                      <a:pt x="228" y="26"/>
                    </a:lnTo>
                    <a:lnTo>
                      <a:pt x="222" y="40"/>
                    </a:lnTo>
                    <a:lnTo>
                      <a:pt x="215" y="55"/>
                    </a:lnTo>
                    <a:lnTo>
                      <a:pt x="205" y="69"/>
                    </a:lnTo>
                    <a:lnTo>
                      <a:pt x="199" y="74"/>
                    </a:lnTo>
                    <a:lnTo>
                      <a:pt x="247" y="299"/>
                    </a:lnTo>
                    <a:lnTo>
                      <a:pt x="198" y="302"/>
                    </a:lnTo>
                    <a:lnTo>
                      <a:pt x="198" y="318"/>
                    </a:lnTo>
                    <a:lnTo>
                      <a:pt x="196" y="337"/>
                    </a:lnTo>
                    <a:lnTo>
                      <a:pt x="191" y="355"/>
                    </a:lnTo>
                    <a:lnTo>
                      <a:pt x="182" y="373"/>
                    </a:lnTo>
                    <a:lnTo>
                      <a:pt x="169" y="387"/>
                    </a:lnTo>
                    <a:lnTo>
                      <a:pt x="155" y="399"/>
                    </a:lnTo>
                    <a:lnTo>
                      <a:pt x="138" y="408"/>
                    </a:lnTo>
                    <a:lnTo>
                      <a:pt x="120" y="413"/>
                    </a:lnTo>
                    <a:lnTo>
                      <a:pt x="100" y="415"/>
                    </a:lnTo>
                    <a:lnTo>
                      <a:pt x="90" y="415"/>
                    </a:lnTo>
                    <a:lnTo>
                      <a:pt x="81" y="413"/>
                    </a:lnTo>
                    <a:lnTo>
                      <a:pt x="72" y="412"/>
                    </a:lnTo>
                    <a:lnTo>
                      <a:pt x="63" y="408"/>
                    </a:lnTo>
                    <a:lnTo>
                      <a:pt x="54" y="403"/>
                    </a:lnTo>
                    <a:lnTo>
                      <a:pt x="47" y="399"/>
                    </a:lnTo>
                    <a:lnTo>
                      <a:pt x="39" y="394"/>
                    </a:lnTo>
                    <a:lnTo>
                      <a:pt x="31" y="387"/>
                    </a:lnTo>
                    <a:lnTo>
                      <a:pt x="19" y="371"/>
                    </a:lnTo>
                    <a:lnTo>
                      <a:pt x="10" y="355"/>
                    </a:lnTo>
                    <a:lnTo>
                      <a:pt x="5" y="337"/>
                    </a:lnTo>
                    <a:lnTo>
                      <a:pt x="3" y="318"/>
                    </a:lnTo>
                    <a:close/>
                  </a:path>
                </a:pathLst>
              </a:custGeom>
              <a:solidFill>
                <a:srgbClr val="D86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02"/>
              <p:cNvSpPr>
                <a:spLocks/>
              </p:cNvSpPr>
              <p:nvPr/>
            </p:nvSpPr>
            <p:spPr bwMode="auto">
              <a:xfrm>
                <a:off x="984" y="2497"/>
                <a:ext cx="121" cy="205"/>
              </a:xfrm>
              <a:custGeom>
                <a:avLst/>
                <a:gdLst>
                  <a:gd name="T0" fmla="*/ 4 w 243"/>
                  <a:gd name="T1" fmla="*/ 314 h 410"/>
                  <a:gd name="T2" fmla="*/ 4 w 243"/>
                  <a:gd name="T3" fmla="*/ 282 h 410"/>
                  <a:gd name="T4" fmla="*/ 2 w 243"/>
                  <a:gd name="T5" fmla="*/ 208 h 410"/>
                  <a:gd name="T6" fmla="*/ 0 w 243"/>
                  <a:gd name="T7" fmla="*/ 127 h 410"/>
                  <a:gd name="T8" fmla="*/ 0 w 243"/>
                  <a:gd name="T9" fmla="*/ 74 h 410"/>
                  <a:gd name="T10" fmla="*/ 15 w 243"/>
                  <a:gd name="T11" fmla="*/ 58 h 410"/>
                  <a:gd name="T12" fmla="*/ 27 w 243"/>
                  <a:gd name="T13" fmla="*/ 44 h 410"/>
                  <a:gd name="T14" fmla="*/ 41 w 243"/>
                  <a:gd name="T15" fmla="*/ 31 h 410"/>
                  <a:gd name="T16" fmla="*/ 53 w 243"/>
                  <a:gd name="T17" fmla="*/ 21 h 410"/>
                  <a:gd name="T18" fmla="*/ 64 w 243"/>
                  <a:gd name="T19" fmla="*/ 12 h 410"/>
                  <a:gd name="T20" fmla="*/ 75 w 243"/>
                  <a:gd name="T21" fmla="*/ 5 h 410"/>
                  <a:gd name="T22" fmla="*/ 82 w 243"/>
                  <a:gd name="T23" fmla="*/ 1 h 410"/>
                  <a:gd name="T24" fmla="*/ 87 w 243"/>
                  <a:gd name="T25" fmla="*/ 0 h 410"/>
                  <a:gd name="T26" fmla="*/ 101 w 243"/>
                  <a:gd name="T27" fmla="*/ 7 h 410"/>
                  <a:gd name="T28" fmla="*/ 108 w 243"/>
                  <a:gd name="T29" fmla="*/ 17 h 410"/>
                  <a:gd name="T30" fmla="*/ 112 w 243"/>
                  <a:gd name="T31" fmla="*/ 24 h 410"/>
                  <a:gd name="T32" fmla="*/ 112 w 243"/>
                  <a:gd name="T33" fmla="*/ 30 h 410"/>
                  <a:gd name="T34" fmla="*/ 115 w 243"/>
                  <a:gd name="T35" fmla="*/ 54 h 410"/>
                  <a:gd name="T36" fmla="*/ 119 w 243"/>
                  <a:gd name="T37" fmla="*/ 53 h 410"/>
                  <a:gd name="T38" fmla="*/ 126 w 243"/>
                  <a:gd name="T39" fmla="*/ 47 h 410"/>
                  <a:gd name="T40" fmla="*/ 133 w 243"/>
                  <a:gd name="T41" fmla="*/ 44 h 410"/>
                  <a:gd name="T42" fmla="*/ 137 w 243"/>
                  <a:gd name="T43" fmla="*/ 42 h 410"/>
                  <a:gd name="T44" fmla="*/ 149 w 243"/>
                  <a:gd name="T45" fmla="*/ 35 h 410"/>
                  <a:gd name="T46" fmla="*/ 163 w 243"/>
                  <a:gd name="T47" fmla="*/ 28 h 410"/>
                  <a:gd name="T48" fmla="*/ 175 w 243"/>
                  <a:gd name="T49" fmla="*/ 22 h 410"/>
                  <a:gd name="T50" fmla="*/ 190 w 243"/>
                  <a:gd name="T51" fmla="*/ 19 h 410"/>
                  <a:gd name="T52" fmla="*/ 200 w 243"/>
                  <a:gd name="T53" fmla="*/ 15 h 410"/>
                  <a:gd name="T54" fmla="*/ 211 w 243"/>
                  <a:gd name="T55" fmla="*/ 14 h 410"/>
                  <a:gd name="T56" fmla="*/ 220 w 243"/>
                  <a:gd name="T57" fmla="*/ 14 h 410"/>
                  <a:gd name="T58" fmla="*/ 225 w 243"/>
                  <a:gd name="T59" fmla="*/ 15 h 410"/>
                  <a:gd name="T60" fmla="*/ 227 w 243"/>
                  <a:gd name="T61" fmla="*/ 15 h 410"/>
                  <a:gd name="T62" fmla="*/ 227 w 243"/>
                  <a:gd name="T63" fmla="*/ 15 h 410"/>
                  <a:gd name="T64" fmla="*/ 227 w 243"/>
                  <a:gd name="T65" fmla="*/ 15 h 410"/>
                  <a:gd name="T66" fmla="*/ 227 w 243"/>
                  <a:gd name="T67" fmla="*/ 17 h 410"/>
                  <a:gd name="T68" fmla="*/ 225 w 243"/>
                  <a:gd name="T69" fmla="*/ 26 h 410"/>
                  <a:gd name="T70" fmla="*/ 220 w 243"/>
                  <a:gd name="T71" fmla="*/ 38 h 410"/>
                  <a:gd name="T72" fmla="*/ 211 w 243"/>
                  <a:gd name="T73" fmla="*/ 54 h 410"/>
                  <a:gd name="T74" fmla="*/ 202 w 243"/>
                  <a:gd name="T75" fmla="*/ 67 h 410"/>
                  <a:gd name="T76" fmla="*/ 197 w 243"/>
                  <a:gd name="T77" fmla="*/ 74 h 410"/>
                  <a:gd name="T78" fmla="*/ 243 w 243"/>
                  <a:gd name="T79" fmla="*/ 295 h 410"/>
                  <a:gd name="T80" fmla="*/ 195 w 243"/>
                  <a:gd name="T81" fmla="*/ 298 h 410"/>
                  <a:gd name="T82" fmla="*/ 195 w 243"/>
                  <a:gd name="T83" fmla="*/ 314 h 410"/>
                  <a:gd name="T84" fmla="*/ 193 w 243"/>
                  <a:gd name="T85" fmla="*/ 334 h 410"/>
                  <a:gd name="T86" fmla="*/ 188 w 243"/>
                  <a:gd name="T87" fmla="*/ 351 h 410"/>
                  <a:gd name="T88" fmla="*/ 179 w 243"/>
                  <a:gd name="T89" fmla="*/ 367 h 410"/>
                  <a:gd name="T90" fmla="*/ 167 w 243"/>
                  <a:gd name="T91" fmla="*/ 381 h 410"/>
                  <a:gd name="T92" fmla="*/ 152 w 243"/>
                  <a:gd name="T93" fmla="*/ 394 h 410"/>
                  <a:gd name="T94" fmla="*/ 137 w 243"/>
                  <a:gd name="T95" fmla="*/ 403 h 410"/>
                  <a:gd name="T96" fmla="*/ 119 w 243"/>
                  <a:gd name="T97" fmla="*/ 408 h 410"/>
                  <a:gd name="T98" fmla="*/ 99 w 243"/>
                  <a:gd name="T99" fmla="*/ 410 h 410"/>
                  <a:gd name="T100" fmla="*/ 89 w 243"/>
                  <a:gd name="T101" fmla="*/ 410 h 410"/>
                  <a:gd name="T102" fmla="*/ 80 w 243"/>
                  <a:gd name="T103" fmla="*/ 408 h 410"/>
                  <a:gd name="T104" fmla="*/ 71 w 243"/>
                  <a:gd name="T105" fmla="*/ 406 h 410"/>
                  <a:gd name="T106" fmla="*/ 62 w 243"/>
                  <a:gd name="T107" fmla="*/ 403 h 410"/>
                  <a:gd name="T108" fmla="*/ 53 w 243"/>
                  <a:gd name="T109" fmla="*/ 399 h 410"/>
                  <a:gd name="T110" fmla="*/ 46 w 243"/>
                  <a:gd name="T111" fmla="*/ 394 h 410"/>
                  <a:gd name="T112" fmla="*/ 39 w 243"/>
                  <a:gd name="T113" fmla="*/ 388 h 410"/>
                  <a:gd name="T114" fmla="*/ 32 w 243"/>
                  <a:gd name="T115" fmla="*/ 381 h 410"/>
                  <a:gd name="T116" fmla="*/ 20 w 243"/>
                  <a:gd name="T117" fmla="*/ 367 h 410"/>
                  <a:gd name="T118" fmla="*/ 11 w 243"/>
                  <a:gd name="T119" fmla="*/ 350 h 410"/>
                  <a:gd name="T120" fmla="*/ 6 w 243"/>
                  <a:gd name="T121" fmla="*/ 332 h 410"/>
                  <a:gd name="T122" fmla="*/ 4 w 243"/>
                  <a:gd name="T123" fmla="*/ 31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410">
                    <a:moveTo>
                      <a:pt x="4" y="314"/>
                    </a:moveTo>
                    <a:lnTo>
                      <a:pt x="4" y="282"/>
                    </a:lnTo>
                    <a:lnTo>
                      <a:pt x="2" y="208"/>
                    </a:lnTo>
                    <a:lnTo>
                      <a:pt x="0" y="127"/>
                    </a:lnTo>
                    <a:lnTo>
                      <a:pt x="0" y="74"/>
                    </a:lnTo>
                    <a:lnTo>
                      <a:pt x="15" y="58"/>
                    </a:lnTo>
                    <a:lnTo>
                      <a:pt x="27" y="44"/>
                    </a:lnTo>
                    <a:lnTo>
                      <a:pt x="41" y="31"/>
                    </a:lnTo>
                    <a:lnTo>
                      <a:pt x="53" y="21"/>
                    </a:lnTo>
                    <a:lnTo>
                      <a:pt x="64" y="12"/>
                    </a:lnTo>
                    <a:lnTo>
                      <a:pt x="75" y="5"/>
                    </a:lnTo>
                    <a:lnTo>
                      <a:pt x="82" y="1"/>
                    </a:lnTo>
                    <a:lnTo>
                      <a:pt x="87" y="0"/>
                    </a:lnTo>
                    <a:lnTo>
                      <a:pt x="101" y="7"/>
                    </a:lnTo>
                    <a:lnTo>
                      <a:pt x="108" y="17"/>
                    </a:lnTo>
                    <a:lnTo>
                      <a:pt x="112" y="24"/>
                    </a:lnTo>
                    <a:lnTo>
                      <a:pt x="112" y="30"/>
                    </a:lnTo>
                    <a:lnTo>
                      <a:pt x="115" y="54"/>
                    </a:lnTo>
                    <a:lnTo>
                      <a:pt x="119" y="53"/>
                    </a:lnTo>
                    <a:lnTo>
                      <a:pt x="126" y="47"/>
                    </a:lnTo>
                    <a:lnTo>
                      <a:pt x="133" y="44"/>
                    </a:lnTo>
                    <a:lnTo>
                      <a:pt x="137" y="42"/>
                    </a:lnTo>
                    <a:lnTo>
                      <a:pt x="149" y="35"/>
                    </a:lnTo>
                    <a:lnTo>
                      <a:pt x="163" y="28"/>
                    </a:lnTo>
                    <a:lnTo>
                      <a:pt x="175" y="22"/>
                    </a:lnTo>
                    <a:lnTo>
                      <a:pt x="190" y="19"/>
                    </a:lnTo>
                    <a:lnTo>
                      <a:pt x="200" y="15"/>
                    </a:lnTo>
                    <a:lnTo>
                      <a:pt x="211" y="14"/>
                    </a:lnTo>
                    <a:lnTo>
                      <a:pt x="220" y="14"/>
                    </a:lnTo>
                    <a:lnTo>
                      <a:pt x="225" y="15"/>
                    </a:lnTo>
                    <a:lnTo>
                      <a:pt x="227" y="15"/>
                    </a:lnTo>
                    <a:lnTo>
                      <a:pt x="227" y="15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5" y="26"/>
                    </a:lnTo>
                    <a:lnTo>
                      <a:pt x="220" y="38"/>
                    </a:lnTo>
                    <a:lnTo>
                      <a:pt x="211" y="54"/>
                    </a:lnTo>
                    <a:lnTo>
                      <a:pt x="202" y="67"/>
                    </a:lnTo>
                    <a:lnTo>
                      <a:pt x="197" y="74"/>
                    </a:lnTo>
                    <a:lnTo>
                      <a:pt x="243" y="295"/>
                    </a:lnTo>
                    <a:lnTo>
                      <a:pt x="195" y="298"/>
                    </a:lnTo>
                    <a:lnTo>
                      <a:pt x="195" y="314"/>
                    </a:lnTo>
                    <a:lnTo>
                      <a:pt x="193" y="334"/>
                    </a:lnTo>
                    <a:lnTo>
                      <a:pt x="188" y="351"/>
                    </a:lnTo>
                    <a:lnTo>
                      <a:pt x="179" y="367"/>
                    </a:lnTo>
                    <a:lnTo>
                      <a:pt x="167" y="381"/>
                    </a:lnTo>
                    <a:lnTo>
                      <a:pt x="152" y="394"/>
                    </a:lnTo>
                    <a:lnTo>
                      <a:pt x="137" y="403"/>
                    </a:lnTo>
                    <a:lnTo>
                      <a:pt x="119" y="408"/>
                    </a:lnTo>
                    <a:lnTo>
                      <a:pt x="99" y="410"/>
                    </a:lnTo>
                    <a:lnTo>
                      <a:pt x="89" y="410"/>
                    </a:lnTo>
                    <a:lnTo>
                      <a:pt x="80" y="408"/>
                    </a:lnTo>
                    <a:lnTo>
                      <a:pt x="71" y="406"/>
                    </a:lnTo>
                    <a:lnTo>
                      <a:pt x="62" y="403"/>
                    </a:lnTo>
                    <a:lnTo>
                      <a:pt x="53" y="399"/>
                    </a:lnTo>
                    <a:lnTo>
                      <a:pt x="46" y="394"/>
                    </a:lnTo>
                    <a:lnTo>
                      <a:pt x="39" y="388"/>
                    </a:lnTo>
                    <a:lnTo>
                      <a:pt x="32" y="381"/>
                    </a:lnTo>
                    <a:lnTo>
                      <a:pt x="20" y="367"/>
                    </a:lnTo>
                    <a:lnTo>
                      <a:pt x="11" y="350"/>
                    </a:lnTo>
                    <a:lnTo>
                      <a:pt x="6" y="332"/>
                    </a:lnTo>
                    <a:lnTo>
                      <a:pt x="4" y="314"/>
                    </a:lnTo>
                    <a:close/>
                  </a:path>
                </a:pathLst>
              </a:custGeom>
              <a:solidFill>
                <a:srgbClr val="DD7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03"/>
              <p:cNvSpPr>
                <a:spLocks/>
              </p:cNvSpPr>
              <p:nvPr/>
            </p:nvSpPr>
            <p:spPr bwMode="auto">
              <a:xfrm>
                <a:off x="985" y="2498"/>
                <a:ext cx="119" cy="203"/>
              </a:xfrm>
              <a:custGeom>
                <a:avLst/>
                <a:gdLst>
                  <a:gd name="T0" fmla="*/ 4 w 239"/>
                  <a:gd name="T1" fmla="*/ 311 h 407"/>
                  <a:gd name="T2" fmla="*/ 4 w 239"/>
                  <a:gd name="T3" fmla="*/ 280 h 407"/>
                  <a:gd name="T4" fmla="*/ 2 w 239"/>
                  <a:gd name="T5" fmla="*/ 207 h 407"/>
                  <a:gd name="T6" fmla="*/ 0 w 239"/>
                  <a:gd name="T7" fmla="*/ 126 h 407"/>
                  <a:gd name="T8" fmla="*/ 0 w 239"/>
                  <a:gd name="T9" fmla="*/ 73 h 407"/>
                  <a:gd name="T10" fmla="*/ 13 w 239"/>
                  <a:gd name="T11" fmla="*/ 59 h 407"/>
                  <a:gd name="T12" fmla="*/ 27 w 239"/>
                  <a:gd name="T13" fmla="*/ 44 h 407"/>
                  <a:gd name="T14" fmla="*/ 39 w 239"/>
                  <a:gd name="T15" fmla="*/ 32 h 407"/>
                  <a:gd name="T16" fmla="*/ 51 w 239"/>
                  <a:gd name="T17" fmla="*/ 20 h 407"/>
                  <a:gd name="T18" fmla="*/ 62 w 239"/>
                  <a:gd name="T19" fmla="*/ 11 h 407"/>
                  <a:gd name="T20" fmla="*/ 73 w 239"/>
                  <a:gd name="T21" fmla="*/ 6 h 407"/>
                  <a:gd name="T22" fmla="*/ 80 w 239"/>
                  <a:gd name="T23" fmla="*/ 2 h 407"/>
                  <a:gd name="T24" fmla="*/ 85 w 239"/>
                  <a:gd name="T25" fmla="*/ 0 h 407"/>
                  <a:gd name="T26" fmla="*/ 97 w 239"/>
                  <a:gd name="T27" fmla="*/ 7 h 407"/>
                  <a:gd name="T28" fmla="*/ 106 w 239"/>
                  <a:gd name="T29" fmla="*/ 16 h 407"/>
                  <a:gd name="T30" fmla="*/ 110 w 239"/>
                  <a:gd name="T31" fmla="*/ 25 h 407"/>
                  <a:gd name="T32" fmla="*/ 110 w 239"/>
                  <a:gd name="T33" fmla="*/ 30 h 407"/>
                  <a:gd name="T34" fmla="*/ 113 w 239"/>
                  <a:gd name="T35" fmla="*/ 53 h 407"/>
                  <a:gd name="T36" fmla="*/ 117 w 239"/>
                  <a:gd name="T37" fmla="*/ 52 h 407"/>
                  <a:gd name="T38" fmla="*/ 124 w 239"/>
                  <a:gd name="T39" fmla="*/ 48 h 407"/>
                  <a:gd name="T40" fmla="*/ 131 w 239"/>
                  <a:gd name="T41" fmla="*/ 44 h 407"/>
                  <a:gd name="T42" fmla="*/ 135 w 239"/>
                  <a:gd name="T43" fmla="*/ 43 h 407"/>
                  <a:gd name="T44" fmla="*/ 147 w 239"/>
                  <a:gd name="T45" fmla="*/ 36 h 407"/>
                  <a:gd name="T46" fmla="*/ 159 w 239"/>
                  <a:gd name="T47" fmla="*/ 29 h 407"/>
                  <a:gd name="T48" fmla="*/ 173 w 239"/>
                  <a:gd name="T49" fmla="*/ 23 h 407"/>
                  <a:gd name="T50" fmla="*/ 186 w 239"/>
                  <a:gd name="T51" fmla="*/ 20 h 407"/>
                  <a:gd name="T52" fmla="*/ 196 w 239"/>
                  <a:gd name="T53" fmla="*/ 16 h 407"/>
                  <a:gd name="T54" fmla="*/ 207 w 239"/>
                  <a:gd name="T55" fmla="*/ 14 h 407"/>
                  <a:gd name="T56" fmla="*/ 216 w 239"/>
                  <a:gd name="T57" fmla="*/ 14 h 407"/>
                  <a:gd name="T58" fmla="*/ 221 w 239"/>
                  <a:gd name="T59" fmla="*/ 16 h 407"/>
                  <a:gd name="T60" fmla="*/ 223 w 239"/>
                  <a:gd name="T61" fmla="*/ 16 h 407"/>
                  <a:gd name="T62" fmla="*/ 223 w 239"/>
                  <a:gd name="T63" fmla="*/ 16 h 407"/>
                  <a:gd name="T64" fmla="*/ 223 w 239"/>
                  <a:gd name="T65" fmla="*/ 16 h 407"/>
                  <a:gd name="T66" fmla="*/ 223 w 239"/>
                  <a:gd name="T67" fmla="*/ 18 h 407"/>
                  <a:gd name="T68" fmla="*/ 221 w 239"/>
                  <a:gd name="T69" fmla="*/ 27 h 407"/>
                  <a:gd name="T70" fmla="*/ 216 w 239"/>
                  <a:gd name="T71" fmla="*/ 39 h 407"/>
                  <a:gd name="T72" fmla="*/ 207 w 239"/>
                  <a:gd name="T73" fmla="*/ 53 h 407"/>
                  <a:gd name="T74" fmla="*/ 198 w 239"/>
                  <a:gd name="T75" fmla="*/ 67 h 407"/>
                  <a:gd name="T76" fmla="*/ 193 w 239"/>
                  <a:gd name="T77" fmla="*/ 73 h 407"/>
                  <a:gd name="T78" fmla="*/ 239 w 239"/>
                  <a:gd name="T79" fmla="*/ 292 h 407"/>
                  <a:gd name="T80" fmla="*/ 191 w 239"/>
                  <a:gd name="T81" fmla="*/ 296 h 407"/>
                  <a:gd name="T82" fmla="*/ 191 w 239"/>
                  <a:gd name="T83" fmla="*/ 311 h 407"/>
                  <a:gd name="T84" fmla="*/ 189 w 239"/>
                  <a:gd name="T85" fmla="*/ 331 h 407"/>
                  <a:gd name="T86" fmla="*/ 184 w 239"/>
                  <a:gd name="T87" fmla="*/ 349 h 407"/>
                  <a:gd name="T88" fmla="*/ 175 w 239"/>
                  <a:gd name="T89" fmla="*/ 364 h 407"/>
                  <a:gd name="T90" fmla="*/ 163 w 239"/>
                  <a:gd name="T91" fmla="*/ 379 h 407"/>
                  <a:gd name="T92" fmla="*/ 150 w 239"/>
                  <a:gd name="T93" fmla="*/ 391 h 407"/>
                  <a:gd name="T94" fmla="*/ 135 w 239"/>
                  <a:gd name="T95" fmla="*/ 400 h 407"/>
                  <a:gd name="T96" fmla="*/ 117 w 239"/>
                  <a:gd name="T97" fmla="*/ 405 h 407"/>
                  <a:gd name="T98" fmla="*/ 97 w 239"/>
                  <a:gd name="T99" fmla="*/ 407 h 407"/>
                  <a:gd name="T100" fmla="*/ 87 w 239"/>
                  <a:gd name="T101" fmla="*/ 407 h 407"/>
                  <a:gd name="T102" fmla="*/ 78 w 239"/>
                  <a:gd name="T103" fmla="*/ 405 h 407"/>
                  <a:gd name="T104" fmla="*/ 69 w 239"/>
                  <a:gd name="T105" fmla="*/ 403 h 407"/>
                  <a:gd name="T106" fmla="*/ 60 w 239"/>
                  <a:gd name="T107" fmla="*/ 400 h 407"/>
                  <a:gd name="T108" fmla="*/ 51 w 239"/>
                  <a:gd name="T109" fmla="*/ 395 h 407"/>
                  <a:gd name="T110" fmla="*/ 44 w 239"/>
                  <a:gd name="T111" fmla="*/ 391 h 407"/>
                  <a:gd name="T112" fmla="*/ 37 w 239"/>
                  <a:gd name="T113" fmla="*/ 386 h 407"/>
                  <a:gd name="T114" fmla="*/ 30 w 239"/>
                  <a:gd name="T115" fmla="*/ 379 h 407"/>
                  <a:gd name="T116" fmla="*/ 18 w 239"/>
                  <a:gd name="T117" fmla="*/ 364 h 407"/>
                  <a:gd name="T118" fmla="*/ 11 w 239"/>
                  <a:gd name="T119" fmla="*/ 347 h 407"/>
                  <a:gd name="T120" fmla="*/ 6 w 239"/>
                  <a:gd name="T121" fmla="*/ 329 h 407"/>
                  <a:gd name="T122" fmla="*/ 4 w 239"/>
                  <a:gd name="T123" fmla="*/ 311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9" h="407">
                    <a:moveTo>
                      <a:pt x="4" y="311"/>
                    </a:moveTo>
                    <a:lnTo>
                      <a:pt x="4" y="280"/>
                    </a:lnTo>
                    <a:lnTo>
                      <a:pt x="2" y="207"/>
                    </a:lnTo>
                    <a:lnTo>
                      <a:pt x="0" y="126"/>
                    </a:lnTo>
                    <a:lnTo>
                      <a:pt x="0" y="73"/>
                    </a:lnTo>
                    <a:lnTo>
                      <a:pt x="13" y="59"/>
                    </a:lnTo>
                    <a:lnTo>
                      <a:pt x="27" y="44"/>
                    </a:lnTo>
                    <a:lnTo>
                      <a:pt x="39" y="32"/>
                    </a:lnTo>
                    <a:lnTo>
                      <a:pt x="51" y="20"/>
                    </a:lnTo>
                    <a:lnTo>
                      <a:pt x="62" y="11"/>
                    </a:lnTo>
                    <a:lnTo>
                      <a:pt x="73" y="6"/>
                    </a:lnTo>
                    <a:lnTo>
                      <a:pt x="80" y="2"/>
                    </a:lnTo>
                    <a:lnTo>
                      <a:pt x="85" y="0"/>
                    </a:lnTo>
                    <a:lnTo>
                      <a:pt x="97" y="7"/>
                    </a:lnTo>
                    <a:lnTo>
                      <a:pt x="106" y="16"/>
                    </a:lnTo>
                    <a:lnTo>
                      <a:pt x="110" y="25"/>
                    </a:lnTo>
                    <a:lnTo>
                      <a:pt x="110" y="30"/>
                    </a:lnTo>
                    <a:lnTo>
                      <a:pt x="113" y="53"/>
                    </a:lnTo>
                    <a:lnTo>
                      <a:pt x="117" y="52"/>
                    </a:lnTo>
                    <a:lnTo>
                      <a:pt x="124" y="48"/>
                    </a:lnTo>
                    <a:lnTo>
                      <a:pt x="131" y="44"/>
                    </a:lnTo>
                    <a:lnTo>
                      <a:pt x="135" y="43"/>
                    </a:lnTo>
                    <a:lnTo>
                      <a:pt x="147" y="36"/>
                    </a:lnTo>
                    <a:lnTo>
                      <a:pt x="159" y="29"/>
                    </a:lnTo>
                    <a:lnTo>
                      <a:pt x="173" y="23"/>
                    </a:lnTo>
                    <a:lnTo>
                      <a:pt x="186" y="20"/>
                    </a:lnTo>
                    <a:lnTo>
                      <a:pt x="196" y="16"/>
                    </a:lnTo>
                    <a:lnTo>
                      <a:pt x="207" y="14"/>
                    </a:lnTo>
                    <a:lnTo>
                      <a:pt x="216" y="14"/>
                    </a:lnTo>
                    <a:lnTo>
                      <a:pt x="221" y="16"/>
                    </a:lnTo>
                    <a:lnTo>
                      <a:pt x="223" y="16"/>
                    </a:lnTo>
                    <a:lnTo>
                      <a:pt x="223" y="16"/>
                    </a:lnTo>
                    <a:lnTo>
                      <a:pt x="223" y="16"/>
                    </a:lnTo>
                    <a:lnTo>
                      <a:pt x="223" y="18"/>
                    </a:lnTo>
                    <a:lnTo>
                      <a:pt x="221" y="27"/>
                    </a:lnTo>
                    <a:lnTo>
                      <a:pt x="216" y="39"/>
                    </a:lnTo>
                    <a:lnTo>
                      <a:pt x="207" y="53"/>
                    </a:lnTo>
                    <a:lnTo>
                      <a:pt x="198" y="67"/>
                    </a:lnTo>
                    <a:lnTo>
                      <a:pt x="193" y="73"/>
                    </a:lnTo>
                    <a:lnTo>
                      <a:pt x="239" y="292"/>
                    </a:lnTo>
                    <a:lnTo>
                      <a:pt x="191" y="296"/>
                    </a:lnTo>
                    <a:lnTo>
                      <a:pt x="191" y="311"/>
                    </a:lnTo>
                    <a:lnTo>
                      <a:pt x="189" y="331"/>
                    </a:lnTo>
                    <a:lnTo>
                      <a:pt x="184" y="349"/>
                    </a:lnTo>
                    <a:lnTo>
                      <a:pt x="175" y="364"/>
                    </a:lnTo>
                    <a:lnTo>
                      <a:pt x="163" y="379"/>
                    </a:lnTo>
                    <a:lnTo>
                      <a:pt x="150" y="391"/>
                    </a:lnTo>
                    <a:lnTo>
                      <a:pt x="135" y="400"/>
                    </a:lnTo>
                    <a:lnTo>
                      <a:pt x="117" y="405"/>
                    </a:lnTo>
                    <a:lnTo>
                      <a:pt x="97" y="407"/>
                    </a:lnTo>
                    <a:lnTo>
                      <a:pt x="87" y="407"/>
                    </a:lnTo>
                    <a:lnTo>
                      <a:pt x="78" y="405"/>
                    </a:lnTo>
                    <a:lnTo>
                      <a:pt x="69" y="403"/>
                    </a:lnTo>
                    <a:lnTo>
                      <a:pt x="60" y="400"/>
                    </a:lnTo>
                    <a:lnTo>
                      <a:pt x="51" y="395"/>
                    </a:lnTo>
                    <a:lnTo>
                      <a:pt x="44" y="391"/>
                    </a:lnTo>
                    <a:lnTo>
                      <a:pt x="37" y="386"/>
                    </a:lnTo>
                    <a:lnTo>
                      <a:pt x="30" y="379"/>
                    </a:lnTo>
                    <a:lnTo>
                      <a:pt x="18" y="364"/>
                    </a:lnTo>
                    <a:lnTo>
                      <a:pt x="11" y="347"/>
                    </a:lnTo>
                    <a:lnTo>
                      <a:pt x="6" y="329"/>
                    </a:lnTo>
                    <a:lnTo>
                      <a:pt x="4" y="311"/>
                    </a:lnTo>
                    <a:close/>
                  </a:path>
                </a:pathLst>
              </a:custGeom>
              <a:solidFill>
                <a:srgbClr val="E087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04"/>
              <p:cNvSpPr>
                <a:spLocks/>
              </p:cNvSpPr>
              <p:nvPr/>
            </p:nvSpPr>
            <p:spPr bwMode="auto">
              <a:xfrm>
                <a:off x="985" y="2499"/>
                <a:ext cx="118" cy="200"/>
              </a:xfrm>
              <a:custGeom>
                <a:avLst/>
                <a:gdLst>
                  <a:gd name="T0" fmla="*/ 4 w 235"/>
                  <a:gd name="T1" fmla="*/ 308 h 401"/>
                  <a:gd name="T2" fmla="*/ 4 w 235"/>
                  <a:gd name="T3" fmla="*/ 276 h 401"/>
                  <a:gd name="T4" fmla="*/ 2 w 235"/>
                  <a:gd name="T5" fmla="*/ 203 h 401"/>
                  <a:gd name="T6" fmla="*/ 2 w 235"/>
                  <a:gd name="T7" fmla="*/ 126 h 401"/>
                  <a:gd name="T8" fmla="*/ 0 w 235"/>
                  <a:gd name="T9" fmla="*/ 73 h 401"/>
                  <a:gd name="T10" fmla="*/ 13 w 235"/>
                  <a:gd name="T11" fmla="*/ 58 h 401"/>
                  <a:gd name="T12" fmla="*/ 27 w 235"/>
                  <a:gd name="T13" fmla="*/ 44 h 401"/>
                  <a:gd name="T14" fmla="*/ 39 w 235"/>
                  <a:gd name="T15" fmla="*/ 32 h 401"/>
                  <a:gd name="T16" fmla="*/ 51 w 235"/>
                  <a:gd name="T17" fmla="*/ 19 h 401"/>
                  <a:gd name="T18" fmla="*/ 62 w 235"/>
                  <a:gd name="T19" fmla="*/ 11 h 401"/>
                  <a:gd name="T20" fmla="*/ 73 w 235"/>
                  <a:gd name="T21" fmla="*/ 5 h 401"/>
                  <a:gd name="T22" fmla="*/ 80 w 235"/>
                  <a:gd name="T23" fmla="*/ 2 h 401"/>
                  <a:gd name="T24" fmla="*/ 85 w 235"/>
                  <a:gd name="T25" fmla="*/ 0 h 401"/>
                  <a:gd name="T26" fmla="*/ 97 w 235"/>
                  <a:gd name="T27" fmla="*/ 7 h 401"/>
                  <a:gd name="T28" fmla="*/ 106 w 235"/>
                  <a:gd name="T29" fmla="*/ 16 h 401"/>
                  <a:gd name="T30" fmla="*/ 110 w 235"/>
                  <a:gd name="T31" fmla="*/ 25 h 401"/>
                  <a:gd name="T32" fmla="*/ 110 w 235"/>
                  <a:gd name="T33" fmla="*/ 30 h 401"/>
                  <a:gd name="T34" fmla="*/ 112 w 235"/>
                  <a:gd name="T35" fmla="*/ 53 h 401"/>
                  <a:gd name="T36" fmla="*/ 115 w 235"/>
                  <a:gd name="T37" fmla="*/ 51 h 401"/>
                  <a:gd name="T38" fmla="*/ 122 w 235"/>
                  <a:gd name="T39" fmla="*/ 46 h 401"/>
                  <a:gd name="T40" fmla="*/ 129 w 235"/>
                  <a:gd name="T41" fmla="*/ 42 h 401"/>
                  <a:gd name="T42" fmla="*/ 133 w 235"/>
                  <a:gd name="T43" fmla="*/ 41 h 401"/>
                  <a:gd name="T44" fmla="*/ 145 w 235"/>
                  <a:gd name="T45" fmla="*/ 34 h 401"/>
                  <a:gd name="T46" fmla="*/ 158 w 235"/>
                  <a:gd name="T47" fmla="*/ 28 h 401"/>
                  <a:gd name="T48" fmla="*/ 172 w 235"/>
                  <a:gd name="T49" fmla="*/ 23 h 401"/>
                  <a:gd name="T50" fmla="*/ 184 w 235"/>
                  <a:gd name="T51" fmla="*/ 19 h 401"/>
                  <a:gd name="T52" fmla="*/ 195 w 235"/>
                  <a:gd name="T53" fmla="*/ 16 h 401"/>
                  <a:gd name="T54" fmla="*/ 205 w 235"/>
                  <a:gd name="T55" fmla="*/ 14 h 401"/>
                  <a:gd name="T56" fmla="*/ 214 w 235"/>
                  <a:gd name="T57" fmla="*/ 14 h 401"/>
                  <a:gd name="T58" fmla="*/ 219 w 235"/>
                  <a:gd name="T59" fmla="*/ 16 h 401"/>
                  <a:gd name="T60" fmla="*/ 219 w 235"/>
                  <a:gd name="T61" fmla="*/ 16 h 401"/>
                  <a:gd name="T62" fmla="*/ 219 w 235"/>
                  <a:gd name="T63" fmla="*/ 16 h 401"/>
                  <a:gd name="T64" fmla="*/ 219 w 235"/>
                  <a:gd name="T65" fmla="*/ 16 h 401"/>
                  <a:gd name="T66" fmla="*/ 219 w 235"/>
                  <a:gd name="T67" fmla="*/ 16 h 401"/>
                  <a:gd name="T68" fmla="*/ 218 w 235"/>
                  <a:gd name="T69" fmla="*/ 27 h 401"/>
                  <a:gd name="T70" fmla="*/ 212 w 235"/>
                  <a:gd name="T71" fmla="*/ 39 h 401"/>
                  <a:gd name="T72" fmla="*/ 205 w 235"/>
                  <a:gd name="T73" fmla="*/ 53 h 401"/>
                  <a:gd name="T74" fmla="*/ 195 w 235"/>
                  <a:gd name="T75" fmla="*/ 65 h 401"/>
                  <a:gd name="T76" fmla="*/ 191 w 235"/>
                  <a:gd name="T77" fmla="*/ 73 h 401"/>
                  <a:gd name="T78" fmla="*/ 235 w 235"/>
                  <a:gd name="T79" fmla="*/ 290 h 401"/>
                  <a:gd name="T80" fmla="*/ 188 w 235"/>
                  <a:gd name="T81" fmla="*/ 292 h 401"/>
                  <a:gd name="T82" fmla="*/ 188 w 235"/>
                  <a:gd name="T83" fmla="*/ 308 h 401"/>
                  <a:gd name="T84" fmla="*/ 186 w 235"/>
                  <a:gd name="T85" fmla="*/ 327 h 401"/>
                  <a:gd name="T86" fmla="*/ 181 w 235"/>
                  <a:gd name="T87" fmla="*/ 345 h 401"/>
                  <a:gd name="T88" fmla="*/ 172 w 235"/>
                  <a:gd name="T89" fmla="*/ 361 h 401"/>
                  <a:gd name="T90" fmla="*/ 161 w 235"/>
                  <a:gd name="T91" fmla="*/ 373 h 401"/>
                  <a:gd name="T92" fmla="*/ 147 w 235"/>
                  <a:gd name="T93" fmla="*/ 385 h 401"/>
                  <a:gd name="T94" fmla="*/ 131 w 235"/>
                  <a:gd name="T95" fmla="*/ 394 h 401"/>
                  <a:gd name="T96" fmla="*/ 115 w 235"/>
                  <a:gd name="T97" fmla="*/ 400 h 401"/>
                  <a:gd name="T98" fmla="*/ 96 w 235"/>
                  <a:gd name="T99" fmla="*/ 401 h 401"/>
                  <a:gd name="T100" fmla="*/ 87 w 235"/>
                  <a:gd name="T101" fmla="*/ 401 h 401"/>
                  <a:gd name="T102" fmla="*/ 78 w 235"/>
                  <a:gd name="T103" fmla="*/ 400 h 401"/>
                  <a:gd name="T104" fmla="*/ 69 w 235"/>
                  <a:gd name="T105" fmla="*/ 398 h 401"/>
                  <a:gd name="T106" fmla="*/ 60 w 235"/>
                  <a:gd name="T107" fmla="*/ 394 h 401"/>
                  <a:gd name="T108" fmla="*/ 53 w 235"/>
                  <a:gd name="T109" fmla="*/ 391 h 401"/>
                  <a:gd name="T110" fmla="*/ 44 w 235"/>
                  <a:gd name="T111" fmla="*/ 387 h 401"/>
                  <a:gd name="T112" fmla="*/ 39 w 235"/>
                  <a:gd name="T113" fmla="*/ 382 h 401"/>
                  <a:gd name="T114" fmla="*/ 32 w 235"/>
                  <a:gd name="T115" fmla="*/ 375 h 401"/>
                  <a:gd name="T116" fmla="*/ 20 w 235"/>
                  <a:gd name="T117" fmla="*/ 359 h 401"/>
                  <a:gd name="T118" fmla="*/ 11 w 235"/>
                  <a:gd name="T119" fmla="*/ 343 h 401"/>
                  <a:gd name="T120" fmla="*/ 6 w 235"/>
                  <a:gd name="T121" fmla="*/ 325 h 401"/>
                  <a:gd name="T122" fmla="*/ 4 w 235"/>
                  <a:gd name="T123" fmla="*/ 308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5" h="401">
                    <a:moveTo>
                      <a:pt x="4" y="308"/>
                    </a:moveTo>
                    <a:lnTo>
                      <a:pt x="4" y="276"/>
                    </a:lnTo>
                    <a:lnTo>
                      <a:pt x="2" y="203"/>
                    </a:lnTo>
                    <a:lnTo>
                      <a:pt x="2" y="126"/>
                    </a:lnTo>
                    <a:lnTo>
                      <a:pt x="0" y="73"/>
                    </a:lnTo>
                    <a:lnTo>
                      <a:pt x="13" y="58"/>
                    </a:lnTo>
                    <a:lnTo>
                      <a:pt x="27" y="44"/>
                    </a:lnTo>
                    <a:lnTo>
                      <a:pt x="39" y="32"/>
                    </a:lnTo>
                    <a:lnTo>
                      <a:pt x="51" y="19"/>
                    </a:lnTo>
                    <a:lnTo>
                      <a:pt x="62" y="11"/>
                    </a:lnTo>
                    <a:lnTo>
                      <a:pt x="73" y="5"/>
                    </a:lnTo>
                    <a:lnTo>
                      <a:pt x="80" y="2"/>
                    </a:lnTo>
                    <a:lnTo>
                      <a:pt x="85" y="0"/>
                    </a:lnTo>
                    <a:lnTo>
                      <a:pt x="97" y="7"/>
                    </a:lnTo>
                    <a:lnTo>
                      <a:pt x="106" y="16"/>
                    </a:lnTo>
                    <a:lnTo>
                      <a:pt x="110" y="25"/>
                    </a:lnTo>
                    <a:lnTo>
                      <a:pt x="110" y="30"/>
                    </a:lnTo>
                    <a:lnTo>
                      <a:pt x="112" y="53"/>
                    </a:lnTo>
                    <a:lnTo>
                      <a:pt x="115" y="51"/>
                    </a:lnTo>
                    <a:lnTo>
                      <a:pt x="122" y="46"/>
                    </a:lnTo>
                    <a:lnTo>
                      <a:pt x="129" y="42"/>
                    </a:lnTo>
                    <a:lnTo>
                      <a:pt x="133" y="41"/>
                    </a:lnTo>
                    <a:lnTo>
                      <a:pt x="145" y="34"/>
                    </a:lnTo>
                    <a:lnTo>
                      <a:pt x="158" y="28"/>
                    </a:lnTo>
                    <a:lnTo>
                      <a:pt x="172" y="23"/>
                    </a:lnTo>
                    <a:lnTo>
                      <a:pt x="184" y="19"/>
                    </a:lnTo>
                    <a:lnTo>
                      <a:pt x="195" y="16"/>
                    </a:lnTo>
                    <a:lnTo>
                      <a:pt x="205" y="14"/>
                    </a:lnTo>
                    <a:lnTo>
                      <a:pt x="214" y="14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9" y="16"/>
                    </a:lnTo>
                    <a:lnTo>
                      <a:pt x="218" y="27"/>
                    </a:lnTo>
                    <a:lnTo>
                      <a:pt x="212" y="39"/>
                    </a:lnTo>
                    <a:lnTo>
                      <a:pt x="205" y="53"/>
                    </a:lnTo>
                    <a:lnTo>
                      <a:pt x="195" y="65"/>
                    </a:lnTo>
                    <a:lnTo>
                      <a:pt x="191" y="73"/>
                    </a:lnTo>
                    <a:lnTo>
                      <a:pt x="235" y="290"/>
                    </a:lnTo>
                    <a:lnTo>
                      <a:pt x="188" y="292"/>
                    </a:lnTo>
                    <a:lnTo>
                      <a:pt x="188" y="308"/>
                    </a:lnTo>
                    <a:lnTo>
                      <a:pt x="186" y="327"/>
                    </a:lnTo>
                    <a:lnTo>
                      <a:pt x="181" y="345"/>
                    </a:lnTo>
                    <a:lnTo>
                      <a:pt x="172" y="361"/>
                    </a:lnTo>
                    <a:lnTo>
                      <a:pt x="161" y="373"/>
                    </a:lnTo>
                    <a:lnTo>
                      <a:pt x="147" y="385"/>
                    </a:lnTo>
                    <a:lnTo>
                      <a:pt x="131" y="394"/>
                    </a:lnTo>
                    <a:lnTo>
                      <a:pt x="115" y="400"/>
                    </a:lnTo>
                    <a:lnTo>
                      <a:pt x="96" y="401"/>
                    </a:lnTo>
                    <a:lnTo>
                      <a:pt x="87" y="401"/>
                    </a:lnTo>
                    <a:lnTo>
                      <a:pt x="78" y="400"/>
                    </a:lnTo>
                    <a:lnTo>
                      <a:pt x="69" y="398"/>
                    </a:lnTo>
                    <a:lnTo>
                      <a:pt x="60" y="394"/>
                    </a:lnTo>
                    <a:lnTo>
                      <a:pt x="53" y="391"/>
                    </a:lnTo>
                    <a:lnTo>
                      <a:pt x="44" y="387"/>
                    </a:lnTo>
                    <a:lnTo>
                      <a:pt x="39" y="382"/>
                    </a:lnTo>
                    <a:lnTo>
                      <a:pt x="32" y="375"/>
                    </a:lnTo>
                    <a:lnTo>
                      <a:pt x="20" y="359"/>
                    </a:lnTo>
                    <a:lnTo>
                      <a:pt x="11" y="343"/>
                    </a:lnTo>
                    <a:lnTo>
                      <a:pt x="6" y="325"/>
                    </a:lnTo>
                    <a:lnTo>
                      <a:pt x="4" y="308"/>
                    </a:lnTo>
                    <a:close/>
                  </a:path>
                </a:pathLst>
              </a:custGeom>
              <a:solidFill>
                <a:srgbClr val="E596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05"/>
              <p:cNvSpPr>
                <a:spLocks/>
              </p:cNvSpPr>
              <p:nvPr/>
            </p:nvSpPr>
            <p:spPr bwMode="auto">
              <a:xfrm>
                <a:off x="986" y="2499"/>
                <a:ext cx="116" cy="199"/>
              </a:xfrm>
              <a:custGeom>
                <a:avLst/>
                <a:gdLst>
                  <a:gd name="T0" fmla="*/ 4 w 232"/>
                  <a:gd name="T1" fmla="*/ 304 h 398"/>
                  <a:gd name="T2" fmla="*/ 4 w 232"/>
                  <a:gd name="T3" fmla="*/ 272 h 398"/>
                  <a:gd name="T4" fmla="*/ 2 w 232"/>
                  <a:gd name="T5" fmla="*/ 201 h 398"/>
                  <a:gd name="T6" fmla="*/ 0 w 232"/>
                  <a:gd name="T7" fmla="*/ 122 h 398"/>
                  <a:gd name="T8" fmla="*/ 0 w 232"/>
                  <a:gd name="T9" fmla="*/ 71 h 398"/>
                  <a:gd name="T10" fmla="*/ 12 w 232"/>
                  <a:gd name="T11" fmla="*/ 56 h 398"/>
                  <a:gd name="T12" fmla="*/ 26 w 232"/>
                  <a:gd name="T13" fmla="*/ 42 h 398"/>
                  <a:gd name="T14" fmla="*/ 39 w 232"/>
                  <a:gd name="T15" fmla="*/ 30 h 398"/>
                  <a:gd name="T16" fmla="*/ 49 w 232"/>
                  <a:gd name="T17" fmla="*/ 19 h 398"/>
                  <a:gd name="T18" fmla="*/ 62 w 232"/>
                  <a:gd name="T19" fmla="*/ 10 h 398"/>
                  <a:gd name="T20" fmla="*/ 71 w 232"/>
                  <a:gd name="T21" fmla="*/ 5 h 398"/>
                  <a:gd name="T22" fmla="*/ 78 w 232"/>
                  <a:gd name="T23" fmla="*/ 2 h 398"/>
                  <a:gd name="T24" fmla="*/ 83 w 232"/>
                  <a:gd name="T25" fmla="*/ 0 h 398"/>
                  <a:gd name="T26" fmla="*/ 95 w 232"/>
                  <a:gd name="T27" fmla="*/ 7 h 398"/>
                  <a:gd name="T28" fmla="*/ 103 w 232"/>
                  <a:gd name="T29" fmla="*/ 16 h 398"/>
                  <a:gd name="T30" fmla="*/ 106 w 232"/>
                  <a:gd name="T31" fmla="*/ 25 h 398"/>
                  <a:gd name="T32" fmla="*/ 106 w 232"/>
                  <a:gd name="T33" fmla="*/ 28 h 398"/>
                  <a:gd name="T34" fmla="*/ 110 w 232"/>
                  <a:gd name="T35" fmla="*/ 53 h 398"/>
                  <a:gd name="T36" fmla="*/ 113 w 232"/>
                  <a:gd name="T37" fmla="*/ 51 h 398"/>
                  <a:gd name="T38" fmla="*/ 120 w 232"/>
                  <a:gd name="T39" fmla="*/ 46 h 398"/>
                  <a:gd name="T40" fmla="*/ 125 w 232"/>
                  <a:gd name="T41" fmla="*/ 42 h 398"/>
                  <a:gd name="T42" fmla="*/ 129 w 232"/>
                  <a:gd name="T43" fmla="*/ 40 h 398"/>
                  <a:gd name="T44" fmla="*/ 141 w 232"/>
                  <a:gd name="T45" fmla="*/ 33 h 398"/>
                  <a:gd name="T46" fmla="*/ 154 w 232"/>
                  <a:gd name="T47" fmla="*/ 28 h 398"/>
                  <a:gd name="T48" fmla="*/ 166 w 232"/>
                  <a:gd name="T49" fmla="*/ 23 h 398"/>
                  <a:gd name="T50" fmla="*/ 179 w 232"/>
                  <a:gd name="T51" fmla="*/ 19 h 398"/>
                  <a:gd name="T52" fmla="*/ 189 w 232"/>
                  <a:gd name="T53" fmla="*/ 16 h 398"/>
                  <a:gd name="T54" fmla="*/ 200 w 232"/>
                  <a:gd name="T55" fmla="*/ 14 h 398"/>
                  <a:gd name="T56" fmla="*/ 209 w 232"/>
                  <a:gd name="T57" fmla="*/ 14 h 398"/>
                  <a:gd name="T58" fmla="*/ 214 w 232"/>
                  <a:gd name="T59" fmla="*/ 16 h 398"/>
                  <a:gd name="T60" fmla="*/ 216 w 232"/>
                  <a:gd name="T61" fmla="*/ 16 h 398"/>
                  <a:gd name="T62" fmla="*/ 216 w 232"/>
                  <a:gd name="T63" fmla="*/ 16 h 398"/>
                  <a:gd name="T64" fmla="*/ 216 w 232"/>
                  <a:gd name="T65" fmla="*/ 16 h 398"/>
                  <a:gd name="T66" fmla="*/ 216 w 232"/>
                  <a:gd name="T67" fmla="*/ 16 h 398"/>
                  <a:gd name="T68" fmla="*/ 214 w 232"/>
                  <a:gd name="T69" fmla="*/ 26 h 398"/>
                  <a:gd name="T70" fmla="*/ 209 w 232"/>
                  <a:gd name="T71" fmla="*/ 39 h 398"/>
                  <a:gd name="T72" fmla="*/ 202 w 232"/>
                  <a:gd name="T73" fmla="*/ 53 h 398"/>
                  <a:gd name="T74" fmla="*/ 191 w 232"/>
                  <a:gd name="T75" fmla="*/ 65 h 398"/>
                  <a:gd name="T76" fmla="*/ 187 w 232"/>
                  <a:gd name="T77" fmla="*/ 71 h 398"/>
                  <a:gd name="T78" fmla="*/ 232 w 232"/>
                  <a:gd name="T79" fmla="*/ 286 h 398"/>
                  <a:gd name="T80" fmla="*/ 184 w 232"/>
                  <a:gd name="T81" fmla="*/ 288 h 398"/>
                  <a:gd name="T82" fmla="*/ 184 w 232"/>
                  <a:gd name="T83" fmla="*/ 304 h 398"/>
                  <a:gd name="T84" fmla="*/ 182 w 232"/>
                  <a:gd name="T85" fmla="*/ 323 h 398"/>
                  <a:gd name="T86" fmla="*/ 177 w 232"/>
                  <a:gd name="T87" fmla="*/ 341 h 398"/>
                  <a:gd name="T88" fmla="*/ 168 w 232"/>
                  <a:gd name="T89" fmla="*/ 357 h 398"/>
                  <a:gd name="T90" fmla="*/ 157 w 232"/>
                  <a:gd name="T91" fmla="*/ 369 h 398"/>
                  <a:gd name="T92" fmla="*/ 143 w 232"/>
                  <a:gd name="T93" fmla="*/ 382 h 398"/>
                  <a:gd name="T94" fmla="*/ 129 w 232"/>
                  <a:gd name="T95" fmla="*/ 391 h 398"/>
                  <a:gd name="T96" fmla="*/ 111 w 232"/>
                  <a:gd name="T97" fmla="*/ 396 h 398"/>
                  <a:gd name="T98" fmla="*/ 94 w 232"/>
                  <a:gd name="T99" fmla="*/ 398 h 398"/>
                  <a:gd name="T100" fmla="*/ 85 w 232"/>
                  <a:gd name="T101" fmla="*/ 398 h 398"/>
                  <a:gd name="T102" fmla="*/ 76 w 232"/>
                  <a:gd name="T103" fmla="*/ 396 h 398"/>
                  <a:gd name="T104" fmla="*/ 67 w 232"/>
                  <a:gd name="T105" fmla="*/ 394 h 398"/>
                  <a:gd name="T106" fmla="*/ 60 w 232"/>
                  <a:gd name="T107" fmla="*/ 391 h 398"/>
                  <a:gd name="T108" fmla="*/ 51 w 232"/>
                  <a:gd name="T109" fmla="*/ 385 h 398"/>
                  <a:gd name="T110" fmla="*/ 44 w 232"/>
                  <a:gd name="T111" fmla="*/ 382 h 398"/>
                  <a:gd name="T112" fmla="*/ 37 w 232"/>
                  <a:gd name="T113" fmla="*/ 376 h 398"/>
                  <a:gd name="T114" fmla="*/ 30 w 232"/>
                  <a:gd name="T115" fmla="*/ 369 h 398"/>
                  <a:gd name="T116" fmla="*/ 18 w 232"/>
                  <a:gd name="T117" fmla="*/ 355 h 398"/>
                  <a:gd name="T118" fmla="*/ 11 w 232"/>
                  <a:gd name="T119" fmla="*/ 339 h 398"/>
                  <a:gd name="T120" fmla="*/ 5 w 232"/>
                  <a:gd name="T121" fmla="*/ 322 h 398"/>
                  <a:gd name="T122" fmla="*/ 4 w 232"/>
                  <a:gd name="T123" fmla="*/ 30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2" h="398">
                    <a:moveTo>
                      <a:pt x="4" y="304"/>
                    </a:moveTo>
                    <a:lnTo>
                      <a:pt x="4" y="272"/>
                    </a:lnTo>
                    <a:lnTo>
                      <a:pt x="2" y="201"/>
                    </a:lnTo>
                    <a:lnTo>
                      <a:pt x="0" y="122"/>
                    </a:lnTo>
                    <a:lnTo>
                      <a:pt x="0" y="71"/>
                    </a:lnTo>
                    <a:lnTo>
                      <a:pt x="12" y="56"/>
                    </a:lnTo>
                    <a:lnTo>
                      <a:pt x="26" y="42"/>
                    </a:lnTo>
                    <a:lnTo>
                      <a:pt x="39" y="30"/>
                    </a:lnTo>
                    <a:lnTo>
                      <a:pt x="49" y="19"/>
                    </a:lnTo>
                    <a:lnTo>
                      <a:pt x="62" y="10"/>
                    </a:lnTo>
                    <a:lnTo>
                      <a:pt x="71" y="5"/>
                    </a:lnTo>
                    <a:lnTo>
                      <a:pt x="78" y="2"/>
                    </a:lnTo>
                    <a:lnTo>
                      <a:pt x="83" y="0"/>
                    </a:lnTo>
                    <a:lnTo>
                      <a:pt x="95" y="7"/>
                    </a:lnTo>
                    <a:lnTo>
                      <a:pt x="103" y="16"/>
                    </a:lnTo>
                    <a:lnTo>
                      <a:pt x="106" y="25"/>
                    </a:lnTo>
                    <a:lnTo>
                      <a:pt x="106" y="28"/>
                    </a:lnTo>
                    <a:lnTo>
                      <a:pt x="110" y="53"/>
                    </a:lnTo>
                    <a:lnTo>
                      <a:pt x="113" y="51"/>
                    </a:lnTo>
                    <a:lnTo>
                      <a:pt x="120" y="46"/>
                    </a:lnTo>
                    <a:lnTo>
                      <a:pt x="125" y="42"/>
                    </a:lnTo>
                    <a:lnTo>
                      <a:pt x="129" y="40"/>
                    </a:lnTo>
                    <a:lnTo>
                      <a:pt x="141" y="33"/>
                    </a:lnTo>
                    <a:lnTo>
                      <a:pt x="154" y="28"/>
                    </a:lnTo>
                    <a:lnTo>
                      <a:pt x="166" y="23"/>
                    </a:lnTo>
                    <a:lnTo>
                      <a:pt x="179" y="19"/>
                    </a:lnTo>
                    <a:lnTo>
                      <a:pt x="189" y="16"/>
                    </a:lnTo>
                    <a:lnTo>
                      <a:pt x="200" y="14"/>
                    </a:lnTo>
                    <a:lnTo>
                      <a:pt x="209" y="14"/>
                    </a:lnTo>
                    <a:lnTo>
                      <a:pt x="214" y="16"/>
                    </a:lnTo>
                    <a:lnTo>
                      <a:pt x="216" y="16"/>
                    </a:lnTo>
                    <a:lnTo>
                      <a:pt x="216" y="16"/>
                    </a:lnTo>
                    <a:lnTo>
                      <a:pt x="216" y="16"/>
                    </a:lnTo>
                    <a:lnTo>
                      <a:pt x="216" y="16"/>
                    </a:lnTo>
                    <a:lnTo>
                      <a:pt x="214" y="26"/>
                    </a:lnTo>
                    <a:lnTo>
                      <a:pt x="209" y="39"/>
                    </a:lnTo>
                    <a:lnTo>
                      <a:pt x="202" y="53"/>
                    </a:lnTo>
                    <a:lnTo>
                      <a:pt x="191" y="65"/>
                    </a:lnTo>
                    <a:lnTo>
                      <a:pt x="187" y="71"/>
                    </a:lnTo>
                    <a:lnTo>
                      <a:pt x="232" y="286"/>
                    </a:lnTo>
                    <a:lnTo>
                      <a:pt x="184" y="288"/>
                    </a:lnTo>
                    <a:lnTo>
                      <a:pt x="184" y="304"/>
                    </a:lnTo>
                    <a:lnTo>
                      <a:pt x="182" y="323"/>
                    </a:lnTo>
                    <a:lnTo>
                      <a:pt x="177" y="341"/>
                    </a:lnTo>
                    <a:lnTo>
                      <a:pt x="168" y="357"/>
                    </a:lnTo>
                    <a:lnTo>
                      <a:pt x="157" y="369"/>
                    </a:lnTo>
                    <a:lnTo>
                      <a:pt x="143" y="382"/>
                    </a:lnTo>
                    <a:lnTo>
                      <a:pt x="129" y="391"/>
                    </a:lnTo>
                    <a:lnTo>
                      <a:pt x="111" y="396"/>
                    </a:lnTo>
                    <a:lnTo>
                      <a:pt x="94" y="398"/>
                    </a:lnTo>
                    <a:lnTo>
                      <a:pt x="85" y="398"/>
                    </a:lnTo>
                    <a:lnTo>
                      <a:pt x="76" y="396"/>
                    </a:lnTo>
                    <a:lnTo>
                      <a:pt x="67" y="394"/>
                    </a:lnTo>
                    <a:lnTo>
                      <a:pt x="60" y="391"/>
                    </a:lnTo>
                    <a:lnTo>
                      <a:pt x="51" y="385"/>
                    </a:lnTo>
                    <a:lnTo>
                      <a:pt x="44" y="382"/>
                    </a:lnTo>
                    <a:lnTo>
                      <a:pt x="37" y="376"/>
                    </a:lnTo>
                    <a:lnTo>
                      <a:pt x="30" y="369"/>
                    </a:lnTo>
                    <a:lnTo>
                      <a:pt x="18" y="355"/>
                    </a:lnTo>
                    <a:lnTo>
                      <a:pt x="11" y="339"/>
                    </a:lnTo>
                    <a:lnTo>
                      <a:pt x="5" y="322"/>
                    </a:lnTo>
                    <a:lnTo>
                      <a:pt x="4" y="304"/>
                    </a:lnTo>
                    <a:close/>
                  </a:path>
                </a:pathLst>
              </a:custGeom>
              <a:solidFill>
                <a:srgbClr val="E8A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06"/>
              <p:cNvSpPr>
                <a:spLocks/>
              </p:cNvSpPr>
              <p:nvPr/>
            </p:nvSpPr>
            <p:spPr bwMode="auto">
              <a:xfrm>
                <a:off x="987" y="2500"/>
                <a:ext cx="113" cy="197"/>
              </a:xfrm>
              <a:custGeom>
                <a:avLst/>
                <a:gdLst>
                  <a:gd name="T0" fmla="*/ 3 w 226"/>
                  <a:gd name="T1" fmla="*/ 300 h 392"/>
                  <a:gd name="T2" fmla="*/ 3 w 226"/>
                  <a:gd name="T3" fmla="*/ 268 h 392"/>
                  <a:gd name="T4" fmla="*/ 2 w 226"/>
                  <a:gd name="T5" fmla="*/ 198 h 392"/>
                  <a:gd name="T6" fmla="*/ 0 w 226"/>
                  <a:gd name="T7" fmla="*/ 122 h 392"/>
                  <a:gd name="T8" fmla="*/ 0 w 226"/>
                  <a:gd name="T9" fmla="*/ 70 h 392"/>
                  <a:gd name="T10" fmla="*/ 12 w 226"/>
                  <a:gd name="T11" fmla="*/ 56 h 392"/>
                  <a:gd name="T12" fmla="*/ 24 w 226"/>
                  <a:gd name="T13" fmla="*/ 42 h 392"/>
                  <a:gd name="T14" fmla="*/ 37 w 226"/>
                  <a:gd name="T15" fmla="*/ 30 h 392"/>
                  <a:gd name="T16" fmla="*/ 49 w 226"/>
                  <a:gd name="T17" fmla="*/ 19 h 392"/>
                  <a:gd name="T18" fmla="*/ 60 w 226"/>
                  <a:gd name="T19" fmla="*/ 10 h 392"/>
                  <a:gd name="T20" fmla="*/ 69 w 226"/>
                  <a:gd name="T21" fmla="*/ 5 h 392"/>
                  <a:gd name="T22" fmla="*/ 76 w 226"/>
                  <a:gd name="T23" fmla="*/ 1 h 392"/>
                  <a:gd name="T24" fmla="*/ 81 w 226"/>
                  <a:gd name="T25" fmla="*/ 0 h 392"/>
                  <a:gd name="T26" fmla="*/ 93 w 226"/>
                  <a:gd name="T27" fmla="*/ 7 h 392"/>
                  <a:gd name="T28" fmla="*/ 101 w 226"/>
                  <a:gd name="T29" fmla="*/ 15 h 392"/>
                  <a:gd name="T30" fmla="*/ 104 w 226"/>
                  <a:gd name="T31" fmla="*/ 24 h 392"/>
                  <a:gd name="T32" fmla="*/ 104 w 226"/>
                  <a:gd name="T33" fmla="*/ 28 h 392"/>
                  <a:gd name="T34" fmla="*/ 108 w 226"/>
                  <a:gd name="T35" fmla="*/ 51 h 392"/>
                  <a:gd name="T36" fmla="*/ 111 w 226"/>
                  <a:gd name="T37" fmla="*/ 49 h 392"/>
                  <a:gd name="T38" fmla="*/ 118 w 226"/>
                  <a:gd name="T39" fmla="*/ 46 h 392"/>
                  <a:gd name="T40" fmla="*/ 123 w 226"/>
                  <a:gd name="T41" fmla="*/ 42 h 392"/>
                  <a:gd name="T42" fmla="*/ 127 w 226"/>
                  <a:gd name="T43" fmla="*/ 40 h 392"/>
                  <a:gd name="T44" fmla="*/ 139 w 226"/>
                  <a:gd name="T45" fmla="*/ 33 h 392"/>
                  <a:gd name="T46" fmla="*/ 152 w 226"/>
                  <a:gd name="T47" fmla="*/ 28 h 392"/>
                  <a:gd name="T48" fmla="*/ 162 w 226"/>
                  <a:gd name="T49" fmla="*/ 23 h 392"/>
                  <a:gd name="T50" fmla="*/ 175 w 226"/>
                  <a:gd name="T51" fmla="*/ 19 h 392"/>
                  <a:gd name="T52" fmla="*/ 187 w 226"/>
                  <a:gd name="T53" fmla="*/ 15 h 392"/>
                  <a:gd name="T54" fmla="*/ 196 w 226"/>
                  <a:gd name="T55" fmla="*/ 14 h 392"/>
                  <a:gd name="T56" fmla="*/ 205 w 226"/>
                  <a:gd name="T57" fmla="*/ 14 h 392"/>
                  <a:gd name="T58" fmla="*/ 210 w 226"/>
                  <a:gd name="T59" fmla="*/ 15 h 392"/>
                  <a:gd name="T60" fmla="*/ 210 w 226"/>
                  <a:gd name="T61" fmla="*/ 15 h 392"/>
                  <a:gd name="T62" fmla="*/ 210 w 226"/>
                  <a:gd name="T63" fmla="*/ 15 h 392"/>
                  <a:gd name="T64" fmla="*/ 210 w 226"/>
                  <a:gd name="T65" fmla="*/ 15 h 392"/>
                  <a:gd name="T66" fmla="*/ 210 w 226"/>
                  <a:gd name="T67" fmla="*/ 15 h 392"/>
                  <a:gd name="T68" fmla="*/ 208 w 226"/>
                  <a:gd name="T69" fmla="*/ 24 h 392"/>
                  <a:gd name="T70" fmla="*/ 205 w 226"/>
                  <a:gd name="T71" fmla="*/ 37 h 392"/>
                  <a:gd name="T72" fmla="*/ 196 w 226"/>
                  <a:gd name="T73" fmla="*/ 51 h 392"/>
                  <a:gd name="T74" fmla="*/ 187 w 226"/>
                  <a:gd name="T75" fmla="*/ 63 h 392"/>
                  <a:gd name="T76" fmla="*/ 182 w 226"/>
                  <a:gd name="T77" fmla="*/ 70 h 392"/>
                  <a:gd name="T78" fmla="*/ 226 w 226"/>
                  <a:gd name="T79" fmla="*/ 282 h 392"/>
                  <a:gd name="T80" fmla="*/ 180 w 226"/>
                  <a:gd name="T81" fmla="*/ 284 h 392"/>
                  <a:gd name="T82" fmla="*/ 180 w 226"/>
                  <a:gd name="T83" fmla="*/ 300 h 392"/>
                  <a:gd name="T84" fmla="*/ 178 w 226"/>
                  <a:gd name="T85" fmla="*/ 320 h 392"/>
                  <a:gd name="T86" fmla="*/ 173 w 226"/>
                  <a:gd name="T87" fmla="*/ 335 h 392"/>
                  <a:gd name="T88" fmla="*/ 166 w 226"/>
                  <a:gd name="T89" fmla="*/ 351 h 392"/>
                  <a:gd name="T90" fmla="*/ 155 w 226"/>
                  <a:gd name="T91" fmla="*/ 366 h 392"/>
                  <a:gd name="T92" fmla="*/ 141 w 226"/>
                  <a:gd name="T93" fmla="*/ 376 h 392"/>
                  <a:gd name="T94" fmla="*/ 127 w 226"/>
                  <a:gd name="T95" fmla="*/ 385 h 392"/>
                  <a:gd name="T96" fmla="*/ 109 w 226"/>
                  <a:gd name="T97" fmla="*/ 390 h 392"/>
                  <a:gd name="T98" fmla="*/ 92 w 226"/>
                  <a:gd name="T99" fmla="*/ 392 h 392"/>
                  <a:gd name="T100" fmla="*/ 83 w 226"/>
                  <a:gd name="T101" fmla="*/ 392 h 392"/>
                  <a:gd name="T102" fmla="*/ 74 w 226"/>
                  <a:gd name="T103" fmla="*/ 390 h 392"/>
                  <a:gd name="T104" fmla="*/ 65 w 226"/>
                  <a:gd name="T105" fmla="*/ 389 h 392"/>
                  <a:gd name="T106" fmla="*/ 58 w 226"/>
                  <a:gd name="T107" fmla="*/ 385 h 392"/>
                  <a:gd name="T108" fmla="*/ 49 w 226"/>
                  <a:gd name="T109" fmla="*/ 381 h 392"/>
                  <a:gd name="T110" fmla="*/ 42 w 226"/>
                  <a:gd name="T111" fmla="*/ 378 h 392"/>
                  <a:gd name="T112" fmla="*/ 35 w 226"/>
                  <a:gd name="T113" fmla="*/ 373 h 392"/>
                  <a:gd name="T114" fmla="*/ 28 w 226"/>
                  <a:gd name="T115" fmla="*/ 366 h 392"/>
                  <a:gd name="T116" fmla="*/ 17 w 226"/>
                  <a:gd name="T117" fmla="*/ 351 h 392"/>
                  <a:gd name="T118" fmla="*/ 10 w 226"/>
                  <a:gd name="T119" fmla="*/ 335 h 392"/>
                  <a:gd name="T120" fmla="*/ 5 w 226"/>
                  <a:gd name="T121" fmla="*/ 318 h 392"/>
                  <a:gd name="T122" fmla="*/ 3 w 226"/>
                  <a:gd name="T123" fmla="*/ 30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6" h="392">
                    <a:moveTo>
                      <a:pt x="3" y="300"/>
                    </a:moveTo>
                    <a:lnTo>
                      <a:pt x="3" y="268"/>
                    </a:lnTo>
                    <a:lnTo>
                      <a:pt x="2" y="198"/>
                    </a:lnTo>
                    <a:lnTo>
                      <a:pt x="0" y="122"/>
                    </a:lnTo>
                    <a:lnTo>
                      <a:pt x="0" y="70"/>
                    </a:lnTo>
                    <a:lnTo>
                      <a:pt x="12" y="56"/>
                    </a:lnTo>
                    <a:lnTo>
                      <a:pt x="24" y="42"/>
                    </a:lnTo>
                    <a:lnTo>
                      <a:pt x="37" y="30"/>
                    </a:lnTo>
                    <a:lnTo>
                      <a:pt x="49" y="19"/>
                    </a:lnTo>
                    <a:lnTo>
                      <a:pt x="60" y="10"/>
                    </a:lnTo>
                    <a:lnTo>
                      <a:pt x="69" y="5"/>
                    </a:lnTo>
                    <a:lnTo>
                      <a:pt x="76" y="1"/>
                    </a:lnTo>
                    <a:lnTo>
                      <a:pt x="81" y="0"/>
                    </a:lnTo>
                    <a:lnTo>
                      <a:pt x="93" y="7"/>
                    </a:lnTo>
                    <a:lnTo>
                      <a:pt x="101" y="15"/>
                    </a:lnTo>
                    <a:lnTo>
                      <a:pt x="104" y="24"/>
                    </a:lnTo>
                    <a:lnTo>
                      <a:pt x="104" y="28"/>
                    </a:lnTo>
                    <a:lnTo>
                      <a:pt x="108" y="51"/>
                    </a:lnTo>
                    <a:lnTo>
                      <a:pt x="111" y="49"/>
                    </a:lnTo>
                    <a:lnTo>
                      <a:pt x="118" y="46"/>
                    </a:lnTo>
                    <a:lnTo>
                      <a:pt x="123" y="42"/>
                    </a:lnTo>
                    <a:lnTo>
                      <a:pt x="127" y="40"/>
                    </a:lnTo>
                    <a:lnTo>
                      <a:pt x="139" y="33"/>
                    </a:lnTo>
                    <a:lnTo>
                      <a:pt x="152" y="28"/>
                    </a:lnTo>
                    <a:lnTo>
                      <a:pt x="162" y="23"/>
                    </a:lnTo>
                    <a:lnTo>
                      <a:pt x="175" y="19"/>
                    </a:lnTo>
                    <a:lnTo>
                      <a:pt x="187" y="15"/>
                    </a:lnTo>
                    <a:lnTo>
                      <a:pt x="196" y="14"/>
                    </a:lnTo>
                    <a:lnTo>
                      <a:pt x="205" y="14"/>
                    </a:lnTo>
                    <a:lnTo>
                      <a:pt x="210" y="15"/>
                    </a:lnTo>
                    <a:lnTo>
                      <a:pt x="210" y="15"/>
                    </a:lnTo>
                    <a:lnTo>
                      <a:pt x="210" y="15"/>
                    </a:lnTo>
                    <a:lnTo>
                      <a:pt x="210" y="15"/>
                    </a:lnTo>
                    <a:lnTo>
                      <a:pt x="210" y="15"/>
                    </a:lnTo>
                    <a:lnTo>
                      <a:pt x="208" y="24"/>
                    </a:lnTo>
                    <a:lnTo>
                      <a:pt x="205" y="37"/>
                    </a:lnTo>
                    <a:lnTo>
                      <a:pt x="196" y="51"/>
                    </a:lnTo>
                    <a:lnTo>
                      <a:pt x="187" y="63"/>
                    </a:lnTo>
                    <a:lnTo>
                      <a:pt x="182" y="70"/>
                    </a:lnTo>
                    <a:lnTo>
                      <a:pt x="226" y="282"/>
                    </a:lnTo>
                    <a:lnTo>
                      <a:pt x="180" y="284"/>
                    </a:lnTo>
                    <a:lnTo>
                      <a:pt x="180" y="300"/>
                    </a:lnTo>
                    <a:lnTo>
                      <a:pt x="178" y="320"/>
                    </a:lnTo>
                    <a:lnTo>
                      <a:pt x="173" y="335"/>
                    </a:lnTo>
                    <a:lnTo>
                      <a:pt x="166" y="351"/>
                    </a:lnTo>
                    <a:lnTo>
                      <a:pt x="155" y="366"/>
                    </a:lnTo>
                    <a:lnTo>
                      <a:pt x="141" y="376"/>
                    </a:lnTo>
                    <a:lnTo>
                      <a:pt x="127" y="385"/>
                    </a:lnTo>
                    <a:lnTo>
                      <a:pt x="109" y="390"/>
                    </a:lnTo>
                    <a:lnTo>
                      <a:pt x="92" y="392"/>
                    </a:lnTo>
                    <a:lnTo>
                      <a:pt x="83" y="392"/>
                    </a:lnTo>
                    <a:lnTo>
                      <a:pt x="74" y="390"/>
                    </a:lnTo>
                    <a:lnTo>
                      <a:pt x="65" y="389"/>
                    </a:lnTo>
                    <a:lnTo>
                      <a:pt x="58" y="385"/>
                    </a:lnTo>
                    <a:lnTo>
                      <a:pt x="49" y="381"/>
                    </a:lnTo>
                    <a:lnTo>
                      <a:pt x="42" y="378"/>
                    </a:lnTo>
                    <a:lnTo>
                      <a:pt x="35" y="373"/>
                    </a:lnTo>
                    <a:lnTo>
                      <a:pt x="28" y="366"/>
                    </a:lnTo>
                    <a:lnTo>
                      <a:pt x="17" y="351"/>
                    </a:lnTo>
                    <a:lnTo>
                      <a:pt x="10" y="335"/>
                    </a:lnTo>
                    <a:lnTo>
                      <a:pt x="5" y="318"/>
                    </a:lnTo>
                    <a:lnTo>
                      <a:pt x="3" y="300"/>
                    </a:lnTo>
                    <a:close/>
                  </a:path>
                </a:pathLst>
              </a:custGeom>
              <a:solidFill>
                <a:srgbClr val="EAAF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107"/>
              <p:cNvSpPr>
                <a:spLocks/>
              </p:cNvSpPr>
              <p:nvPr/>
            </p:nvSpPr>
            <p:spPr bwMode="auto">
              <a:xfrm>
                <a:off x="987" y="2501"/>
                <a:ext cx="112" cy="194"/>
              </a:xfrm>
              <a:custGeom>
                <a:avLst/>
                <a:gdLst>
                  <a:gd name="T0" fmla="*/ 3 w 224"/>
                  <a:gd name="T1" fmla="*/ 297 h 388"/>
                  <a:gd name="T2" fmla="*/ 3 w 224"/>
                  <a:gd name="T3" fmla="*/ 267 h 388"/>
                  <a:gd name="T4" fmla="*/ 2 w 224"/>
                  <a:gd name="T5" fmla="*/ 197 h 388"/>
                  <a:gd name="T6" fmla="*/ 2 w 224"/>
                  <a:gd name="T7" fmla="*/ 121 h 388"/>
                  <a:gd name="T8" fmla="*/ 0 w 224"/>
                  <a:gd name="T9" fmla="*/ 69 h 388"/>
                  <a:gd name="T10" fmla="*/ 12 w 224"/>
                  <a:gd name="T11" fmla="*/ 55 h 388"/>
                  <a:gd name="T12" fmla="*/ 24 w 224"/>
                  <a:gd name="T13" fmla="*/ 41 h 388"/>
                  <a:gd name="T14" fmla="*/ 37 w 224"/>
                  <a:gd name="T15" fmla="*/ 30 h 388"/>
                  <a:gd name="T16" fmla="*/ 49 w 224"/>
                  <a:gd name="T17" fmla="*/ 20 h 388"/>
                  <a:gd name="T18" fmla="*/ 60 w 224"/>
                  <a:gd name="T19" fmla="*/ 11 h 388"/>
                  <a:gd name="T20" fmla="*/ 69 w 224"/>
                  <a:gd name="T21" fmla="*/ 6 h 388"/>
                  <a:gd name="T22" fmla="*/ 76 w 224"/>
                  <a:gd name="T23" fmla="*/ 0 h 388"/>
                  <a:gd name="T24" fmla="*/ 81 w 224"/>
                  <a:gd name="T25" fmla="*/ 0 h 388"/>
                  <a:gd name="T26" fmla="*/ 93 w 224"/>
                  <a:gd name="T27" fmla="*/ 7 h 388"/>
                  <a:gd name="T28" fmla="*/ 101 w 224"/>
                  <a:gd name="T29" fmla="*/ 16 h 388"/>
                  <a:gd name="T30" fmla="*/ 104 w 224"/>
                  <a:gd name="T31" fmla="*/ 25 h 388"/>
                  <a:gd name="T32" fmla="*/ 104 w 224"/>
                  <a:gd name="T33" fmla="*/ 29 h 388"/>
                  <a:gd name="T34" fmla="*/ 106 w 224"/>
                  <a:gd name="T35" fmla="*/ 52 h 388"/>
                  <a:gd name="T36" fmla="*/ 109 w 224"/>
                  <a:gd name="T37" fmla="*/ 50 h 388"/>
                  <a:gd name="T38" fmla="*/ 116 w 224"/>
                  <a:gd name="T39" fmla="*/ 46 h 388"/>
                  <a:gd name="T40" fmla="*/ 122 w 224"/>
                  <a:gd name="T41" fmla="*/ 43 h 388"/>
                  <a:gd name="T42" fmla="*/ 125 w 224"/>
                  <a:gd name="T43" fmla="*/ 41 h 388"/>
                  <a:gd name="T44" fmla="*/ 138 w 224"/>
                  <a:gd name="T45" fmla="*/ 34 h 388"/>
                  <a:gd name="T46" fmla="*/ 150 w 224"/>
                  <a:gd name="T47" fmla="*/ 29 h 388"/>
                  <a:gd name="T48" fmla="*/ 161 w 224"/>
                  <a:gd name="T49" fmla="*/ 23 h 388"/>
                  <a:gd name="T50" fmla="*/ 173 w 224"/>
                  <a:gd name="T51" fmla="*/ 20 h 388"/>
                  <a:gd name="T52" fmla="*/ 185 w 224"/>
                  <a:gd name="T53" fmla="*/ 16 h 388"/>
                  <a:gd name="T54" fmla="*/ 194 w 224"/>
                  <a:gd name="T55" fmla="*/ 14 h 388"/>
                  <a:gd name="T56" fmla="*/ 203 w 224"/>
                  <a:gd name="T57" fmla="*/ 13 h 388"/>
                  <a:gd name="T58" fmla="*/ 208 w 224"/>
                  <a:gd name="T59" fmla="*/ 14 h 388"/>
                  <a:gd name="T60" fmla="*/ 208 w 224"/>
                  <a:gd name="T61" fmla="*/ 16 h 388"/>
                  <a:gd name="T62" fmla="*/ 208 w 224"/>
                  <a:gd name="T63" fmla="*/ 16 h 388"/>
                  <a:gd name="T64" fmla="*/ 208 w 224"/>
                  <a:gd name="T65" fmla="*/ 16 h 388"/>
                  <a:gd name="T66" fmla="*/ 208 w 224"/>
                  <a:gd name="T67" fmla="*/ 16 h 388"/>
                  <a:gd name="T68" fmla="*/ 207 w 224"/>
                  <a:gd name="T69" fmla="*/ 25 h 388"/>
                  <a:gd name="T70" fmla="*/ 203 w 224"/>
                  <a:gd name="T71" fmla="*/ 37 h 388"/>
                  <a:gd name="T72" fmla="*/ 194 w 224"/>
                  <a:gd name="T73" fmla="*/ 52 h 388"/>
                  <a:gd name="T74" fmla="*/ 185 w 224"/>
                  <a:gd name="T75" fmla="*/ 64 h 388"/>
                  <a:gd name="T76" fmla="*/ 180 w 224"/>
                  <a:gd name="T77" fmla="*/ 69 h 388"/>
                  <a:gd name="T78" fmla="*/ 224 w 224"/>
                  <a:gd name="T79" fmla="*/ 280 h 388"/>
                  <a:gd name="T80" fmla="*/ 178 w 224"/>
                  <a:gd name="T81" fmla="*/ 283 h 388"/>
                  <a:gd name="T82" fmla="*/ 178 w 224"/>
                  <a:gd name="T83" fmla="*/ 297 h 388"/>
                  <a:gd name="T84" fmla="*/ 177 w 224"/>
                  <a:gd name="T85" fmla="*/ 315 h 388"/>
                  <a:gd name="T86" fmla="*/ 171 w 224"/>
                  <a:gd name="T87" fmla="*/ 333 h 388"/>
                  <a:gd name="T88" fmla="*/ 164 w 224"/>
                  <a:gd name="T89" fmla="*/ 347 h 388"/>
                  <a:gd name="T90" fmla="*/ 154 w 224"/>
                  <a:gd name="T91" fmla="*/ 361 h 388"/>
                  <a:gd name="T92" fmla="*/ 139 w 224"/>
                  <a:gd name="T93" fmla="*/ 372 h 388"/>
                  <a:gd name="T94" fmla="*/ 125 w 224"/>
                  <a:gd name="T95" fmla="*/ 380 h 388"/>
                  <a:gd name="T96" fmla="*/ 109 w 224"/>
                  <a:gd name="T97" fmla="*/ 386 h 388"/>
                  <a:gd name="T98" fmla="*/ 92 w 224"/>
                  <a:gd name="T99" fmla="*/ 388 h 388"/>
                  <a:gd name="T100" fmla="*/ 83 w 224"/>
                  <a:gd name="T101" fmla="*/ 388 h 388"/>
                  <a:gd name="T102" fmla="*/ 74 w 224"/>
                  <a:gd name="T103" fmla="*/ 386 h 388"/>
                  <a:gd name="T104" fmla="*/ 65 w 224"/>
                  <a:gd name="T105" fmla="*/ 384 h 388"/>
                  <a:gd name="T106" fmla="*/ 58 w 224"/>
                  <a:gd name="T107" fmla="*/ 380 h 388"/>
                  <a:gd name="T108" fmla="*/ 49 w 224"/>
                  <a:gd name="T109" fmla="*/ 377 h 388"/>
                  <a:gd name="T110" fmla="*/ 42 w 224"/>
                  <a:gd name="T111" fmla="*/ 373 h 388"/>
                  <a:gd name="T112" fmla="*/ 37 w 224"/>
                  <a:gd name="T113" fmla="*/ 368 h 388"/>
                  <a:gd name="T114" fmla="*/ 30 w 224"/>
                  <a:gd name="T115" fmla="*/ 361 h 388"/>
                  <a:gd name="T116" fmla="*/ 17 w 224"/>
                  <a:gd name="T117" fmla="*/ 349 h 388"/>
                  <a:gd name="T118" fmla="*/ 10 w 224"/>
                  <a:gd name="T119" fmla="*/ 333 h 388"/>
                  <a:gd name="T120" fmla="*/ 5 w 224"/>
                  <a:gd name="T121" fmla="*/ 315 h 388"/>
                  <a:gd name="T122" fmla="*/ 3 w 224"/>
                  <a:gd name="T123" fmla="*/ 297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4" h="388">
                    <a:moveTo>
                      <a:pt x="3" y="297"/>
                    </a:moveTo>
                    <a:lnTo>
                      <a:pt x="3" y="267"/>
                    </a:lnTo>
                    <a:lnTo>
                      <a:pt x="2" y="197"/>
                    </a:lnTo>
                    <a:lnTo>
                      <a:pt x="2" y="121"/>
                    </a:lnTo>
                    <a:lnTo>
                      <a:pt x="0" y="69"/>
                    </a:lnTo>
                    <a:lnTo>
                      <a:pt x="12" y="55"/>
                    </a:lnTo>
                    <a:lnTo>
                      <a:pt x="24" y="41"/>
                    </a:lnTo>
                    <a:lnTo>
                      <a:pt x="37" y="30"/>
                    </a:lnTo>
                    <a:lnTo>
                      <a:pt x="49" y="20"/>
                    </a:lnTo>
                    <a:lnTo>
                      <a:pt x="60" y="11"/>
                    </a:lnTo>
                    <a:lnTo>
                      <a:pt x="69" y="6"/>
                    </a:lnTo>
                    <a:lnTo>
                      <a:pt x="76" y="0"/>
                    </a:lnTo>
                    <a:lnTo>
                      <a:pt x="81" y="0"/>
                    </a:lnTo>
                    <a:lnTo>
                      <a:pt x="93" y="7"/>
                    </a:lnTo>
                    <a:lnTo>
                      <a:pt x="101" y="16"/>
                    </a:lnTo>
                    <a:lnTo>
                      <a:pt x="104" y="25"/>
                    </a:lnTo>
                    <a:lnTo>
                      <a:pt x="104" y="29"/>
                    </a:lnTo>
                    <a:lnTo>
                      <a:pt x="106" y="52"/>
                    </a:lnTo>
                    <a:lnTo>
                      <a:pt x="109" y="50"/>
                    </a:lnTo>
                    <a:lnTo>
                      <a:pt x="116" y="46"/>
                    </a:lnTo>
                    <a:lnTo>
                      <a:pt x="122" y="43"/>
                    </a:lnTo>
                    <a:lnTo>
                      <a:pt x="125" y="41"/>
                    </a:lnTo>
                    <a:lnTo>
                      <a:pt x="138" y="34"/>
                    </a:lnTo>
                    <a:lnTo>
                      <a:pt x="150" y="29"/>
                    </a:lnTo>
                    <a:lnTo>
                      <a:pt x="161" y="23"/>
                    </a:lnTo>
                    <a:lnTo>
                      <a:pt x="173" y="20"/>
                    </a:lnTo>
                    <a:lnTo>
                      <a:pt x="185" y="16"/>
                    </a:lnTo>
                    <a:lnTo>
                      <a:pt x="194" y="14"/>
                    </a:lnTo>
                    <a:lnTo>
                      <a:pt x="203" y="13"/>
                    </a:lnTo>
                    <a:lnTo>
                      <a:pt x="208" y="14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7" y="25"/>
                    </a:lnTo>
                    <a:lnTo>
                      <a:pt x="203" y="37"/>
                    </a:lnTo>
                    <a:lnTo>
                      <a:pt x="194" y="52"/>
                    </a:lnTo>
                    <a:lnTo>
                      <a:pt x="185" y="64"/>
                    </a:lnTo>
                    <a:lnTo>
                      <a:pt x="180" y="69"/>
                    </a:lnTo>
                    <a:lnTo>
                      <a:pt x="224" y="280"/>
                    </a:lnTo>
                    <a:lnTo>
                      <a:pt x="178" y="283"/>
                    </a:lnTo>
                    <a:lnTo>
                      <a:pt x="178" y="297"/>
                    </a:lnTo>
                    <a:lnTo>
                      <a:pt x="177" y="315"/>
                    </a:lnTo>
                    <a:lnTo>
                      <a:pt x="171" y="333"/>
                    </a:lnTo>
                    <a:lnTo>
                      <a:pt x="164" y="347"/>
                    </a:lnTo>
                    <a:lnTo>
                      <a:pt x="154" y="361"/>
                    </a:lnTo>
                    <a:lnTo>
                      <a:pt x="139" y="372"/>
                    </a:lnTo>
                    <a:lnTo>
                      <a:pt x="125" y="380"/>
                    </a:lnTo>
                    <a:lnTo>
                      <a:pt x="109" y="386"/>
                    </a:lnTo>
                    <a:lnTo>
                      <a:pt x="92" y="388"/>
                    </a:lnTo>
                    <a:lnTo>
                      <a:pt x="83" y="388"/>
                    </a:lnTo>
                    <a:lnTo>
                      <a:pt x="74" y="386"/>
                    </a:lnTo>
                    <a:lnTo>
                      <a:pt x="65" y="384"/>
                    </a:lnTo>
                    <a:lnTo>
                      <a:pt x="58" y="380"/>
                    </a:lnTo>
                    <a:lnTo>
                      <a:pt x="49" y="377"/>
                    </a:lnTo>
                    <a:lnTo>
                      <a:pt x="42" y="373"/>
                    </a:lnTo>
                    <a:lnTo>
                      <a:pt x="37" y="368"/>
                    </a:lnTo>
                    <a:lnTo>
                      <a:pt x="30" y="361"/>
                    </a:lnTo>
                    <a:lnTo>
                      <a:pt x="17" y="349"/>
                    </a:lnTo>
                    <a:lnTo>
                      <a:pt x="10" y="333"/>
                    </a:lnTo>
                    <a:lnTo>
                      <a:pt x="5" y="315"/>
                    </a:lnTo>
                    <a:lnTo>
                      <a:pt x="3" y="297"/>
                    </a:lnTo>
                    <a:close/>
                  </a:path>
                </a:pathLst>
              </a:custGeom>
              <a:solidFill>
                <a:srgbClr val="EFB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108"/>
              <p:cNvSpPr>
                <a:spLocks/>
              </p:cNvSpPr>
              <p:nvPr/>
            </p:nvSpPr>
            <p:spPr bwMode="auto">
              <a:xfrm>
                <a:off x="988" y="2502"/>
                <a:ext cx="109" cy="192"/>
              </a:xfrm>
              <a:custGeom>
                <a:avLst/>
                <a:gdLst>
                  <a:gd name="T0" fmla="*/ 3 w 219"/>
                  <a:gd name="T1" fmla="*/ 294 h 384"/>
                  <a:gd name="T2" fmla="*/ 3 w 219"/>
                  <a:gd name="T3" fmla="*/ 264 h 384"/>
                  <a:gd name="T4" fmla="*/ 1 w 219"/>
                  <a:gd name="T5" fmla="*/ 195 h 384"/>
                  <a:gd name="T6" fmla="*/ 0 w 219"/>
                  <a:gd name="T7" fmla="*/ 119 h 384"/>
                  <a:gd name="T8" fmla="*/ 0 w 219"/>
                  <a:gd name="T9" fmla="*/ 69 h 384"/>
                  <a:gd name="T10" fmla="*/ 12 w 219"/>
                  <a:gd name="T11" fmla="*/ 55 h 384"/>
                  <a:gd name="T12" fmla="*/ 24 w 219"/>
                  <a:gd name="T13" fmla="*/ 41 h 384"/>
                  <a:gd name="T14" fmla="*/ 37 w 219"/>
                  <a:gd name="T15" fmla="*/ 30 h 384"/>
                  <a:gd name="T16" fmla="*/ 47 w 219"/>
                  <a:gd name="T17" fmla="*/ 20 h 384"/>
                  <a:gd name="T18" fmla="*/ 58 w 219"/>
                  <a:gd name="T19" fmla="*/ 11 h 384"/>
                  <a:gd name="T20" fmla="*/ 67 w 219"/>
                  <a:gd name="T21" fmla="*/ 5 h 384"/>
                  <a:gd name="T22" fmla="*/ 74 w 219"/>
                  <a:gd name="T23" fmla="*/ 0 h 384"/>
                  <a:gd name="T24" fmla="*/ 79 w 219"/>
                  <a:gd name="T25" fmla="*/ 0 h 384"/>
                  <a:gd name="T26" fmla="*/ 91 w 219"/>
                  <a:gd name="T27" fmla="*/ 7 h 384"/>
                  <a:gd name="T28" fmla="*/ 97 w 219"/>
                  <a:gd name="T29" fmla="*/ 16 h 384"/>
                  <a:gd name="T30" fmla="*/ 100 w 219"/>
                  <a:gd name="T31" fmla="*/ 25 h 384"/>
                  <a:gd name="T32" fmla="*/ 100 w 219"/>
                  <a:gd name="T33" fmla="*/ 28 h 384"/>
                  <a:gd name="T34" fmla="*/ 104 w 219"/>
                  <a:gd name="T35" fmla="*/ 51 h 384"/>
                  <a:gd name="T36" fmla="*/ 107 w 219"/>
                  <a:gd name="T37" fmla="*/ 50 h 384"/>
                  <a:gd name="T38" fmla="*/ 114 w 219"/>
                  <a:gd name="T39" fmla="*/ 44 h 384"/>
                  <a:gd name="T40" fmla="*/ 120 w 219"/>
                  <a:gd name="T41" fmla="*/ 41 h 384"/>
                  <a:gd name="T42" fmla="*/ 123 w 219"/>
                  <a:gd name="T43" fmla="*/ 39 h 384"/>
                  <a:gd name="T44" fmla="*/ 134 w 219"/>
                  <a:gd name="T45" fmla="*/ 34 h 384"/>
                  <a:gd name="T46" fmla="*/ 146 w 219"/>
                  <a:gd name="T47" fmla="*/ 28 h 384"/>
                  <a:gd name="T48" fmla="*/ 159 w 219"/>
                  <a:gd name="T49" fmla="*/ 23 h 384"/>
                  <a:gd name="T50" fmla="*/ 169 w 219"/>
                  <a:gd name="T51" fmla="*/ 18 h 384"/>
                  <a:gd name="T52" fmla="*/ 180 w 219"/>
                  <a:gd name="T53" fmla="*/ 16 h 384"/>
                  <a:gd name="T54" fmla="*/ 190 w 219"/>
                  <a:gd name="T55" fmla="*/ 14 h 384"/>
                  <a:gd name="T56" fmla="*/ 198 w 219"/>
                  <a:gd name="T57" fmla="*/ 12 h 384"/>
                  <a:gd name="T58" fmla="*/ 203 w 219"/>
                  <a:gd name="T59" fmla="*/ 14 h 384"/>
                  <a:gd name="T60" fmla="*/ 205 w 219"/>
                  <a:gd name="T61" fmla="*/ 16 h 384"/>
                  <a:gd name="T62" fmla="*/ 205 w 219"/>
                  <a:gd name="T63" fmla="*/ 16 h 384"/>
                  <a:gd name="T64" fmla="*/ 205 w 219"/>
                  <a:gd name="T65" fmla="*/ 16 h 384"/>
                  <a:gd name="T66" fmla="*/ 205 w 219"/>
                  <a:gd name="T67" fmla="*/ 16 h 384"/>
                  <a:gd name="T68" fmla="*/ 203 w 219"/>
                  <a:gd name="T69" fmla="*/ 25 h 384"/>
                  <a:gd name="T70" fmla="*/ 199 w 219"/>
                  <a:gd name="T71" fmla="*/ 37 h 384"/>
                  <a:gd name="T72" fmla="*/ 190 w 219"/>
                  <a:gd name="T73" fmla="*/ 51 h 384"/>
                  <a:gd name="T74" fmla="*/ 182 w 219"/>
                  <a:gd name="T75" fmla="*/ 64 h 384"/>
                  <a:gd name="T76" fmla="*/ 176 w 219"/>
                  <a:gd name="T77" fmla="*/ 69 h 384"/>
                  <a:gd name="T78" fmla="*/ 219 w 219"/>
                  <a:gd name="T79" fmla="*/ 276 h 384"/>
                  <a:gd name="T80" fmla="*/ 175 w 219"/>
                  <a:gd name="T81" fmla="*/ 279 h 384"/>
                  <a:gd name="T82" fmla="*/ 175 w 219"/>
                  <a:gd name="T83" fmla="*/ 294 h 384"/>
                  <a:gd name="T84" fmla="*/ 173 w 219"/>
                  <a:gd name="T85" fmla="*/ 311 h 384"/>
                  <a:gd name="T86" fmla="*/ 167 w 219"/>
                  <a:gd name="T87" fmla="*/ 329 h 384"/>
                  <a:gd name="T88" fmla="*/ 160 w 219"/>
                  <a:gd name="T89" fmla="*/ 343 h 384"/>
                  <a:gd name="T90" fmla="*/ 150 w 219"/>
                  <a:gd name="T91" fmla="*/ 357 h 384"/>
                  <a:gd name="T92" fmla="*/ 136 w 219"/>
                  <a:gd name="T93" fmla="*/ 368 h 384"/>
                  <a:gd name="T94" fmla="*/ 121 w 219"/>
                  <a:gd name="T95" fmla="*/ 377 h 384"/>
                  <a:gd name="T96" fmla="*/ 106 w 219"/>
                  <a:gd name="T97" fmla="*/ 382 h 384"/>
                  <a:gd name="T98" fmla="*/ 88 w 219"/>
                  <a:gd name="T99" fmla="*/ 384 h 384"/>
                  <a:gd name="T100" fmla="*/ 79 w 219"/>
                  <a:gd name="T101" fmla="*/ 384 h 384"/>
                  <a:gd name="T102" fmla="*/ 70 w 219"/>
                  <a:gd name="T103" fmla="*/ 382 h 384"/>
                  <a:gd name="T104" fmla="*/ 63 w 219"/>
                  <a:gd name="T105" fmla="*/ 380 h 384"/>
                  <a:gd name="T106" fmla="*/ 56 w 219"/>
                  <a:gd name="T107" fmla="*/ 377 h 384"/>
                  <a:gd name="T108" fmla="*/ 47 w 219"/>
                  <a:gd name="T109" fmla="*/ 373 h 384"/>
                  <a:gd name="T110" fmla="*/ 40 w 219"/>
                  <a:gd name="T111" fmla="*/ 368 h 384"/>
                  <a:gd name="T112" fmla="*/ 35 w 219"/>
                  <a:gd name="T113" fmla="*/ 363 h 384"/>
                  <a:gd name="T114" fmla="*/ 28 w 219"/>
                  <a:gd name="T115" fmla="*/ 357 h 384"/>
                  <a:gd name="T116" fmla="*/ 17 w 219"/>
                  <a:gd name="T117" fmla="*/ 343 h 384"/>
                  <a:gd name="T118" fmla="*/ 10 w 219"/>
                  <a:gd name="T119" fmla="*/ 327 h 384"/>
                  <a:gd name="T120" fmla="*/ 5 w 219"/>
                  <a:gd name="T121" fmla="*/ 311 h 384"/>
                  <a:gd name="T122" fmla="*/ 3 w 219"/>
                  <a:gd name="T123" fmla="*/ 29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9" h="384">
                    <a:moveTo>
                      <a:pt x="3" y="294"/>
                    </a:moveTo>
                    <a:lnTo>
                      <a:pt x="3" y="264"/>
                    </a:lnTo>
                    <a:lnTo>
                      <a:pt x="1" y="195"/>
                    </a:lnTo>
                    <a:lnTo>
                      <a:pt x="0" y="119"/>
                    </a:lnTo>
                    <a:lnTo>
                      <a:pt x="0" y="69"/>
                    </a:lnTo>
                    <a:lnTo>
                      <a:pt x="12" y="55"/>
                    </a:lnTo>
                    <a:lnTo>
                      <a:pt x="24" y="41"/>
                    </a:lnTo>
                    <a:lnTo>
                      <a:pt x="37" y="30"/>
                    </a:lnTo>
                    <a:lnTo>
                      <a:pt x="47" y="20"/>
                    </a:lnTo>
                    <a:lnTo>
                      <a:pt x="58" y="11"/>
                    </a:lnTo>
                    <a:lnTo>
                      <a:pt x="67" y="5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91" y="7"/>
                    </a:lnTo>
                    <a:lnTo>
                      <a:pt x="97" y="16"/>
                    </a:lnTo>
                    <a:lnTo>
                      <a:pt x="100" y="25"/>
                    </a:lnTo>
                    <a:lnTo>
                      <a:pt x="100" y="28"/>
                    </a:lnTo>
                    <a:lnTo>
                      <a:pt x="104" y="51"/>
                    </a:lnTo>
                    <a:lnTo>
                      <a:pt x="107" y="50"/>
                    </a:lnTo>
                    <a:lnTo>
                      <a:pt x="114" y="44"/>
                    </a:lnTo>
                    <a:lnTo>
                      <a:pt x="120" y="41"/>
                    </a:lnTo>
                    <a:lnTo>
                      <a:pt x="123" y="39"/>
                    </a:lnTo>
                    <a:lnTo>
                      <a:pt x="134" y="34"/>
                    </a:lnTo>
                    <a:lnTo>
                      <a:pt x="146" y="28"/>
                    </a:lnTo>
                    <a:lnTo>
                      <a:pt x="159" y="23"/>
                    </a:lnTo>
                    <a:lnTo>
                      <a:pt x="169" y="18"/>
                    </a:lnTo>
                    <a:lnTo>
                      <a:pt x="180" y="16"/>
                    </a:lnTo>
                    <a:lnTo>
                      <a:pt x="190" y="14"/>
                    </a:lnTo>
                    <a:lnTo>
                      <a:pt x="198" y="12"/>
                    </a:lnTo>
                    <a:lnTo>
                      <a:pt x="203" y="14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5" y="16"/>
                    </a:lnTo>
                    <a:lnTo>
                      <a:pt x="203" y="25"/>
                    </a:lnTo>
                    <a:lnTo>
                      <a:pt x="199" y="37"/>
                    </a:lnTo>
                    <a:lnTo>
                      <a:pt x="190" y="51"/>
                    </a:lnTo>
                    <a:lnTo>
                      <a:pt x="182" y="64"/>
                    </a:lnTo>
                    <a:lnTo>
                      <a:pt x="176" y="69"/>
                    </a:lnTo>
                    <a:lnTo>
                      <a:pt x="219" y="276"/>
                    </a:lnTo>
                    <a:lnTo>
                      <a:pt x="175" y="279"/>
                    </a:lnTo>
                    <a:lnTo>
                      <a:pt x="175" y="294"/>
                    </a:lnTo>
                    <a:lnTo>
                      <a:pt x="173" y="311"/>
                    </a:lnTo>
                    <a:lnTo>
                      <a:pt x="167" y="329"/>
                    </a:lnTo>
                    <a:lnTo>
                      <a:pt x="160" y="343"/>
                    </a:lnTo>
                    <a:lnTo>
                      <a:pt x="150" y="357"/>
                    </a:lnTo>
                    <a:lnTo>
                      <a:pt x="136" y="368"/>
                    </a:lnTo>
                    <a:lnTo>
                      <a:pt x="121" y="377"/>
                    </a:lnTo>
                    <a:lnTo>
                      <a:pt x="106" y="382"/>
                    </a:lnTo>
                    <a:lnTo>
                      <a:pt x="88" y="384"/>
                    </a:lnTo>
                    <a:lnTo>
                      <a:pt x="79" y="384"/>
                    </a:lnTo>
                    <a:lnTo>
                      <a:pt x="70" y="382"/>
                    </a:lnTo>
                    <a:lnTo>
                      <a:pt x="63" y="380"/>
                    </a:lnTo>
                    <a:lnTo>
                      <a:pt x="56" y="377"/>
                    </a:lnTo>
                    <a:lnTo>
                      <a:pt x="47" y="373"/>
                    </a:lnTo>
                    <a:lnTo>
                      <a:pt x="40" y="368"/>
                    </a:lnTo>
                    <a:lnTo>
                      <a:pt x="35" y="363"/>
                    </a:lnTo>
                    <a:lnTo>
                      <a:pt x="28" y="357"/>
                    </a:lnTo>
                    <a:lnTo>
                      <a:pt x="17" y="343"/>
                    </a:lnTo>
                    <a:lnTo>
                      <a:pt x="10" y="327"/>
                    </a:lnTo>
                    <a:lnTo>
                      <a:pt x="5" y="311"/>
                    </a:lnTo>
                    <a:lnTo>
                      <a:pt x="3" y="294"/>
                    </a:lnTo>
                    <a:close/>
                  </a:path>
                </a:pathLst>
              </a:custGeom>
              <a:solidFill>
                <a:srgbClr val="F2C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109"/>
              <p:cNvSpPr>
                <a:spLocks/>
              </p:cNvSpPr>
              <p:nvPr/>
            </p:nvSpPr>
            <p:spPr bwMode="auto">
              <a:xfrm>
                <a:off x="934" y="2757"/>
                <a:ext cx="85" cy="242"/>
              </a:xfrm>
              <a:custGeom>
                <a:avLst/>
                <a:gdLst>
                  <a:gd name="T0" fmla="*/ 54 w 169"/>
                  <a:gd name="T1" fmla="*/ 36 h 485"/>
                  <a:gd name="T2" fmla="*/ 65 w 169"/>
                  <a:gd name="T3" fmla="*/ 25 h 485"/>
                  <a:gd name="T4" fmla="*/ 77 w 169"/>
                  <a:gd name="T5" fmla="*/ 16 h 485"/>
                  <a:gd name="T6" fmla="*/ 90 w 169"/>
                  <a:gd name="T7" fmla="*/ 7 h 485"/>
                  <a:gd name="T8" fmla="*/ 102 w 169"/>
                  <a:gd name="T9" fmla="*/ 0 h 485"/>
                  <a:gd name="T10" fmla="*/ 169 w 169"/>
                  <a:gd name="T11" fmla="*/ 184 h 485"/>
                  <a:gd name="T12" fmla="*/ 169 w 169"/>
                  <a:gd name="T13" fmla="*/ 483 h 485"/>
                  <a:gd name="T14" fmla="*/ 0 w 169"/>
                  <a:gd name="T15" fmla="*/ 485 h 485"/>
                  <a:gd name="T16" fmla="*/ 0 w 169"/>
                  <a:gd name="T17" fmla="*/ 168 h 485"/>
                  <a:gd name="T18" fmla="*/ 1 w 169"/>
                  <a:gd name="T19" fmla="*/ 151 h 485"/>
                  <a:gd name="T20" fmla="*/ 3 w 169"/>
                  <a:gd name="T21" fmla="*/ 131 h 485"/>
                  <a:gd name="T22" fmla="*/ 9 w 169"/>
                  <a:gd name="T23" fmla="*/ 113 h 485"/>
                  <a:gd name="T24" fmla="*/ 14 w 169"/>
                  <a:gd name="T25" fmla="*/ 96 h 485"/>
                  <a:gd name="T26" fmla="*/ 21 w 169"/>
                  <a:gd name="T27" fmla="*/ 80 h 485"/>
                  <a:gd name="T28" fmla="*/ 31 w 169"/>
                  <a:gd name="T29" fmla="*/ 64 h 485"/>
                  <a:gd name="T30" fmla="*/ 42 w 169"/>
                  <a:gd name="T31" fmla="*/ 50 h 485"/>
                  <a:gd name="T32" fmla="*/ 54 w 169"/>
                  <a:gd name="T33" fmla="*/ 36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485">
                    <a:moveTo>
                      <a:pt x="54" y="36"/>
                    </a:moveTo>
                    <a:lnTo>
                      <a:pt x="65" y="25"/>
                    </a:lnTo>
                    <a:lnTo>
                      <a:pt x="77" y="16"/>
                    </a:lnTo>
                    <a:lnTo>
                      <a:pt x="90" y="7"/>
                    </a:lnTo>
                    <a:lnTo>
                      <a:pt x="102" y="0"/>
                    </a:lnTo>
                    <a:lnTo>
                      <a:pt x="169" y="184"/>
                    </a:lnTo>
                    <a:lnTo>
                      <a:pt x="169" y="483"/>
                    </a:lnTo>
                    <a:lnTo>
                      <a:pt x="0" y="485"/>
                    </a:lnTo>
                    <a:lnTo>
                      <a:pt x="0" y="168"/>
                    </a:lnTo>
                    <a:lnTo>
                      <a:pt x="1" y="151"/>
                    </a:lnTo>
                    <a:lnTo>
                      <a:pt x="3" y="131"/>
                    </a:lnTo>
                    <a:lnTo>
                      <a:pt x="9" y="113"/>
                    </a:lnTo>
                    <a:lnTo>
                      <a:pt x="14" y="96"/>
                    </a:lnTo>
                    <a:lnTo>
                      <a:pt x="21" y="80"/>
                    </a:lnTo>
                    <a:lnTo>
                      <a:pt x="31" y="64"/>
                    </a:lnTo>
                    <a:lnTo>
                      <a:pt x="42" y="50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0000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110"/>
              <p:cNvSpPr>
                <a:spLocks/>
              </p:cNvSpPr>
              <p:nvPr/>
            </p:nvSpPr>
            <p:spPr bwMode="auto">
              <a:xfrm>
                <a:off x="935" y="2758"/>
                <a:ext cx="83" cy="239"/>
              </a:xfrm>
              <a:custGeom>
                <a:avLst/>
                <a:gdLst>
                  <a:gd name="T0" fmla="*/ 53 w 167"/>
                  <a:gd name="T1" fmla="*/ 35 h 479"/>
                  <a:gd name="T2" fmla="*/ 64 w 167"/>
                  <a:gd name="T3" fmla="*/ 25 h 479"/>
                  <a:gd name="T4" fmla="*/ 76 w 167"/>
                  <a:gd name="T5" fmla="*/ 16 h 479"/>
                  <a:gd name="T6" fmla="*/ 89 w 167"/>
                  <a:gd name="T7" fmla="*/ 7 h 479"/>
                  <a:gd name="T8" fmla="*/ 101 w 167"/>
                  <a:gd name="T9" fmla="*/ 0 h 479"/>
                  <a:gd name="T10" fmla="*/ 167 w 167"/>
                  <a:gd name="T11" fmla="*/ 182 h 479"/>
                  <a:gd name="T12" fmla="*/ 167 w 167"/>
                  <a:gd name="T13" fmla="*/ 479 h 479"/>
                  <a:gd name="T14" fmla="*/ 0 w 167"/>
                  <a:gd name="T15" fmla="*/ 479 h 479"/>
                  <a:gd name="T16" fmla="*/ 0 w 167"/>
                  <a:gd name="T17" fmla="*/ 166 h 479"/>
                  <a:gd name="T18" fmla="*/ 0 w 167"/>
                  <a:gd name="T19" fmla="*/ 149 h 479"/>
                  <a:gd name="T20" fmla="*/ 4 w 167"/>
                  <a:gd name="T21" fmla="*/ 129 h 479"/>
                  <a:gd name="T22" fmla="*/ 8 w 167"/>
                  <a:gd name="T23" fmla="*/ 111 h 479"/>
                  <a:gd name="T24" fmla="*/ 15 w 167"/>
                  <a:gd name="T25" fmla="*/ 96 h 479"/>
                  <a:gd name="T26" fmla="*/ 22 w 167"/>
                  <a:gd name="T27" fmla="*/ 78 h 479"/>
                  <a:gd name="T28" fmla="*/ 30 w 167"/>
                  <a:gd name="T29" fmla="*/ 64 h 479"/>
                  <a:gd name="T30" fmla="*/ 41 w 167"/>
                  <a:gd name="T31" fmla="*/ 48 h 479"/>
                  <a:gd name="T32" fmla="*/ 53 w 167"/>
                  <a:gd name="T33" fmla="*/ 3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7" h="479">
                    <a:moveTo>
                      <a:pt x="53" y="35"/>
                    </a:moveTo>
                    <a:lnTo>
                      <a:pt x="64" y="25"/>
                    </a:lnTo>
                    <a:lnTo>
                      <a:pt x="76" y="16"/>
                    </a:lnTo>
                    <a:lnTo>
                      <a:pt x="89" y="7"/>
                    </a:lnTo>
                    <a:lnTo>
                      <a:pt x="101" y="0"/>
                    </a:lnTo>
                    <a:lnTo>
                      <a:pt x="167" y="182"/>
                    </a:lnTo>
                    <a:lnTo>
                      <a:pt x="167" y="479"/>
                    </a:lnTo>
                    <a:lnTo>
                      <a:pt x="0" y="479"/>
                    </a:lnTo>
                    <a:lnTo>
                      <a:pt x="0" y="166"/>
                    </a:lnTo>
                    <a:lnTo>
                      <a:pt x="0" y="149"/>
                    </a:lnTo>
                    <a:lnTo>
                      <a:pt x="4" y="129"/>
                    </a:lnTo>
                    <a:lnTo>
                      <a:pt x="8" y="111"/>
                    </a:lnTo>
                    <a:lnTo>
                      <a:pt x="15" y="96"/>
                    </a:lnTo>
                    <a:lnTo>
                      <a:pt x="22" y="78"/>
                    </a:lnTo>
                    <a:lnTo>
                      <a:pt x="30" y="64"/>
                    </a:lnTo>
                    <a:lnTo>
                      <a:pt x="41" y="48"/>
                    </a:lnTo>
                    <a:lnTo>
                      <a:pt x="53" y="35"/>
                    </a:lnTo>
                    <a:close/>
                  </a:path>
                </a:pathLst>
              </a:custGeom>
              <a:solidFill>
                <a:srgbClr val="0000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11"/>
              <p:cNvSpPr>
                <a:spLocks/>
              </p:cNvSpPr>
              <p:nvPr/>
            </p:nvSpPr>
            <p:spPr bwMode="auto">
              <a:xfrm>
                <a:off x="935" y="2758"/>
                <a:ext cx="82" cy="238"/>
              </a:xfrm>
              <a:custGeom>
                <a:avLst/>
                <a:gdLst>
                  <a:gd name="T0" fmla="*/ 53 w 165"/>
                  <a:gd name="T1" fmla="*/ 33 h 475"/>
                  <a:gd name="T2" fmla="*/ 64 w 165"/>
                  <a:gd name="T3" fmla="*/ 23 h 475"/>
                  <a:gd name="T4" fmla="*/ 76 w 165"/>
                  <a:gd name="T5" fmla="*/ 14 h 475"/>
                  <a:gd name="T6" fmla="*/ 87 w 165"/>
                  <a:gd name="T7" fmla="*/ 7 h 475"/>
                  <a:gd name="T8" fmla="*/ 99 w 165"/>
                  <a:gd name="T9" fmla="*/ 0 h 475"/>
                  <a:gd name="T10" fmla="*/ 165 w 165"/>
                  <a:gd name="T11" fmla="*/ 180 h 475"/>
                  <a:gd name="T12" fmla="*/ 165 w 165"/>
                  <a:gd name="T13" fmla="*/ 474 h 475"/>
                  <a:gd name="T14" fmla="*/ 0 w 165"/>
                  <a:gd name="T15" fmla="*/ 475 h 475"/>
                  <a:gd name="T16" fmla="*/ 0 w 165"/>
                  <a:gd name="T17" fmla="*/ 164 h 475"/>
                  <a:gd name="T18" fmla="*/ 2 w 165"/>
                  <a:gd name="T19" fmla="*/ 147 h 475"/>
                  <a:gd name="T20" fmla="*/ 4 w 165"/>
                  <a:gd name="T21" fmla="*/ 127 h 475"/>
                  <a:gd name="T22" fmla="*/ 8 w 165"/>
                  <a:gd name="T23" fmla="*/ 111 h 475"/>
                  <a:gd name="T24" fmla="*/ 15 w 165"/>
                  <a:gd name="T25" fmla="*/ 94 h 475"/>
                  <a:gd name="T26" fmla="*/ 22 w 165"/>
                  <a:gd name="T27" fmla="*/ 78 h 475"/>
                  <a:gd name="T28" fmla="*/ 30 w 165"/>
                  <a:gd name="T29" fmla="*/ 62 h 475"/>
                  <a:gd name="T30" fmla="*/ 41 w 165"/>
                  <a:gd name="T31" fmla="*/ 48 h 475"/>
                  <a:gd name="T32" fmla="*/ 53 w 165"/>
                  <a:gd name="T33" fmla="*/ 33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5" h="475">
                    <a:moveTo>
                      <a:pt x="53" y="33"/>
                    </a:moveTo>
                    <a:lnTo>
                      <a:pt x="64" y="23"/>
                    </a:lnTo>
                    <a:lnTo>
                      <a:pt x="76" y="14"/>
                    </a:lnTo>
                    <a:lnTo>
                      <a:pt x="87" y="7"/>
                    </a:lnTo>
                    <a:lnTo>
                      <a:pt x="99" y="0"/>
                    </a:lnTo>
                    <a:lnTo>
                      <a:pt x="165" y="180"/>
                    </a:lnTo>
                    <a:lnTo>
                      <a:pt x="165" y="474"/>
                    </a:lnTo>
                    <a:lnTo>
                      <a:pt x="0" y="475"/>
                    </a:lnTo>
                    <a:lnTo>
                      <a:pt x="0" y="164"/>
                    </a:lnTo>
                    <a:lnTo>
                      <a:pt x="2" y="147"/>
                    </a:lnTo>
                    <a:lnTo>
                      <a:pt x="4" y="127"/>
                    </a:lnTo>
                    <a:lnTo>
                      <a:pt x="8" y="111"/>
                    </a:lnTo>
                    <a:lnTo>
                      <a:pt x="15" y="94"/>
                    </a:lnTo>
                    <a:lnTo>
                      <a:pt x="22" y="78"/>
                    </a:lnTo>
                    <a:lnTo>
                      <a:pt x="30" y="62"/>
                    </a:lnTo>
                    <a:lnTo>
                      <a:pt x="41" y="48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000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12"/>
              <p:cNvSpPr>
                <a:spLocks/>
              </p:cNvSpPr>
              <p:nvPr/>
            </p:nvSpPr>
            <p:spPr bwMode="auto">
              <a:xfrm>
                <a:off x="936" y="2759"/>
                <a:ext cx="80" cy="235"/>
              </a:xfrm>
              <a:custGeom>
                <a:avLst/>
                <a:gdLst>
                  <a:gd name="T0" fmla="*/ 51 w 161"/>
                  <a:gd name="T1" fmla="*/ 33 h 470"/>
                  <a:gd name="T2" fmla="*/ 62 w 161"/>
                  <a:gd name="T3" fmla="*/ 23 h 470"/>
                  <a:gd name="T4" fmla="*/ 74 w 161"/>
                  <a:gd name="T5" fmla="*/ 14 h 470"/>
                  <a:gd name="T6" fmla="*/ 85 w 161"/>
                  <a:gd name="T7" fmla="*/ 7 h 470"/>
                  <a:gd name="T8" fmla="*/ 97 w 161"/>
                  <a:gd name="T9" fmla="*/ 0 h 470"/>
                  <a:gd name="T10" fmla="*/ 161 w 161"/>
                  <a:gd name="T11" fmla="*/ 178 h 470"/>
                  <a:gd name="T12" fmla="*/ 161 w 161"/>
                  <a:gd name="T13" fmla="*/ 470 h 470"/>
                  <a:gd name="T14" fmla="*/ 0 w 161"/>
                  <a:gd name="T15" fmla="*/ 470 h 470"/>
                  <a:gd name="T16" fmla="*/ 0 w 161"/>
                  <a:gd name="T17" fmla="*/ 162 h 470"/>
                  <a:gd name="T18" fmla="*/ 4 w 161"/>
                  <a:gd name="T19" fmla="*/ 127 h 470"/>
                  <a:gd name="T20" fmla="*/ 13 w 161"/>
                  <a:gd name="T21" fmla="*/ 92 h 470"/>
                  <a:gd name="T22" fmla="*/ 28 w 161"/>
                  <a:gd name="T23" fmla="*/ 61 h 470"/>
                  <a:gd name="T24" fmla="*/ 51 w 161"/>
                  <a:gd name="T25" fmla="*/ 33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" h="470">
                    <a:moveTo>
                      <a:pt x="51" y="33"/>
                    </a:moveTo>
                    <a:lnTo>
                      <a:pt x="62" y="23"/>
                    </a:lnTo>
                    <a:lnTo>
                      <a:pt x="74" y="14"/>
                    </a:lnTo>
                    <a:lnTo>
                      <a:pt x="85" y="7"/>
                    </a:lnTo>
                    <a:lnTo>
                      <a:pt x="97" y="0"/>
                    </a:lnTo>
                    <a:lnTo>
                      <a:pt x="161" y="178"/>
                    </a:lnTo>
                    <a:lnTo>
                      <a:pt x="161" y="470"/>
                    </a:lnTo>
                    <a:lnTo>
                      <a:pt x="0" y="470"/>
                    </a:lnTo>
                    <a:lnTo>
                      <a:pt x="0" y="162"/>
                    </a:lnTo>
                    <a:lnTo>
                      <a:pt x="4" y="127"/>
                    </a:lnTo>
                    <a:lnTo>
                      <a:pt x="13" y="92"/>
                    </a:lnTo>
                    <a:lnTo>
                      <a:pt x="28" y="61"/>
                    </a:lnTo>
                    <a:lnTo>
                      <a:pt x="51" y="33"/>
                    </a:lnTo>
                    <a:close/>
                  </a:path>
                </a:pathLst>
              </a:custGeom>
              <a:solidFill>
                <a:srgbClr val="000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13"/>
              <p:cNvSpPr>
                <a:spLocks/>
              </p:cNvSpPr>
              <p:nvPr/>
            </p:nvSpPr>
            <p:spPr bwMode="auto">
              <a:xfrm>
                <a:off x="936" y="2760"/>
                <a:ext cx="80" cy="234"/>
              </a:xfrm>
              <a:custGeom>
                <a:avLst/>
                <a:gdLst>
                  <a:gd name="T0" fmla="*/ 51 w 159"/>
                  <a:gd name="T1" fmla="*/ 34 h 467"/>
                  <a:gd name="T2" fmla="*/ 62 w 159"/>
                  <a:gd name="T3" fmla="*/ 23 h 467"/>
                  <a:gd name="T4" fmla="*/ 72 w 159"/>
                  <a:gd name="T5" fmla="*/ 15 h 467"/>
                  <a:gd name="T6" fmla="*/ 83 w 159"/>
                  <a:gd name="T7" fmla="*/ 7 h 467"/>
                  <a:gd name="T8" fmla="*/ 95 w 159"/>
                  <a:gd name="T9" fmla="*/ 0 h 467"/>
                  <a:gd name="T10" fmla="*/ 159 w 159"/>
                  <a:gd name="T11" fmla="*/ 177 h 467"/>
                  <a:gd name="T12" fmla="*/ 159 w 159"/>
                  <a:gd name="T13" fmla="*/ 465 h 467"/>
                  <a:gd name="T14" fmla="*/ 0 w 159"/>
                  <a:gd name="T15" fmla="*/ 467 h 467"/>
                  <a:gd name="T16" fmla="*/ 0 w 159"/>
                  <a:gd name="T17" fmla="*/ 161 h 467"/>
                  <a:gd name="T18" fmla="*/ 4 w 159"/>
                  <a:gd name="T19" fmla="*/ 126 h 467"/>
                  <a:gd name="T20" fmla="*/ 12 w 159"/>
                  <a:gd name="T21" fmla="*/ 92 h 467"/>
                  <a:gd name="T22" fmla="*/ 28 w 159"/>
                  <a:gd name="T23" fmla="*/ 60 h 467"/>
                  <a:gd name="T24" fmla="*/ 51 w 159"/>
                  <a:gd name="T25" fmla="*/ 34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9" h="467">
                    <a:moveTo>
                      <a:pt x="51" y="34"/>
                    </a:moveTo>
                    <a:lnTo>
                      <a:pt x="62" y="23"/>
                    </a:lnTo>
                    <a:lnTo>
                      <a:pt x="72" y="15"/>
                    </a:lnTo>
                    <a:lnTo>
                      <a:pt x="83" y="7"/>
                    </a:lnTo>
                    <a:lnTo>
                      <a:pt x="95" y="0"/>
                    </a:lnTo>
                    <a:lnTo>
                      <a:pt x="159" y="177"/>
                    </a:lnTo>
                    <a:lnTo>
                      <a:pt x="159" y="465"/>
                    </a:lnTo>
                    <a:lnTo>
                      <a:pt x="0" y="467"/>
                    </a:lnTo>
                    <a:lnTo>
                      <a:pt x="0" y="161"/>
                    </a:lnTo>
                    <a:lnTo>
                      <a:pt x="4" y="126"/>
                    </a:lnTo>
                    <a:lnTo>
                      <a:pt x="12" y="92"/>
                    </a:lnTo>
                    <a:lnTo>
                      <a:pt x="28" y="60"/>
                    </a:lnTo>
                    <a:lnTo>
                      <a:pt x="51" y="34"/>
                    </a:lnTo>
                    <a:close/>
                  </a:path>
                </a:pathLst>
              </a:custGeom>
              <a:solidFill>
                <a:srgbClr val="001C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14"/>
              <p:cNvSpPr>
                <a:spLocks/>
              </p:cNvSpPr>
              <p:nvPr/>
            </p:nvSpPr>
            <p:spPr bwMode="auto">
              <a:xfrm>
                <a:off x="936" y="2761"/>
                <a:ext cx="79" cy="231"/>
              </a:xfrm>
              <a:custGeom>
                <a:avLst/>
                <a:gdLst>
                  <a:gd name="T0" fmla="*/ 51 w 157"/>
                  <a:gd name="T1" fmla="*/ 32 h 462"/>
                  <a:gd name="T2" fmla="*/ 62 w 157"/>
                  <a:gd name="T3" fmla="*/ 23 h 462"/>
                  <a:gd name="T4" fmla="*/ 72 w 157"/>
                  <a:gd name="T5" fmla="*/ 14 h 462"/>
                  <a:gd name="T6" fmla="*/ 83 w 157"/>
                  <a:gd name="T7" fmla="*/ 7 h 462"/>
                  <a:gd name="T8" fmla="*/ 95 w 157"/>
                  <a:gd name="T9" fmla="*/ 0 h 462"/>
                  <a:gd name="T10" fmla="*/ 157 w 157"/>
                  <a:gd name="T11" fmla="*/ 175 h 462"/>
                  <a:gd name="T12" fmla="*/ 157 w 157"/>
                  <a:gd name="T13" fmla="*/ 462 h 462"/>
                  <a:gd name="T14" fmla="*/ 0 w 157"/>
                  <a:gd name="T15" fmla="*/ 462 h 462"/>
                  <a:gd name="T16" fmla="*/ 0 w 157"/>
                  <a:gd name="T17" fmla="*/ 159 h 462"/>
                  <a:gd name="T18" fmla="*/ 4 w 157"/>
                  <a:gd name="T19" fmla="*/ 124 h 462"/>
                  <a:gd name="T20" fmla="*/ 12 w 157"/>
                  <a:gd name="T21" fmla="*/ 90 h 462"/>
                  <a:gd name="T22" fmla="*/ 28 w 157"/>
                  <a:gd name="T23" fmla="*/ 60 h 462"/>
                  <a:gd name="T24" fmla="*/ 51 w 157"/>
                  <a:gd name="T25" fmla="*/ 3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462">
                    <a:moveTo>
                      <a:pt x="51" y="32"/>
                    </a:moveTo>
                    <a:lnTo>
                      <a:pt x="62" y="23"/>
                    </a:lnTo>
                    <a:lnTo>
                      <a:pt x="72" y="14"/>
                    </a:lnTo>
                    <a:lnTo>
                      <a:pt x="83" y="7"/>
                    </a:lnTo>
                    <a:lnTo>
                      <a:pt x="95" y="0"/>
                    </a:lnTo>
                    <a:lnTo>
                      <a:pt x="157" y="175"/>
                    </a:lnTo>
                    <a:lnTo>
                      <a:pt x="157" y="462"/>
                    </a:lnTo>
                    <a:lnTo>
                      <a:pt x="0" y="462"/>
                    </a:lnTo>
                    <a:lnTo>
                      <a:pt x="0" y="159"/>
                    </a:lnTo>
                    <a:lnTo>
                      <a:pt x="4" y="124"/>
                    </a:lnTo>
                    <a:lnTo>
                      <a:pt x="12" y="90"/>
                    </a:lnTo>
                    <a:lnTo>
                      <a:pt x="28" y="60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rgbClr val="0F3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15"/>
              <p:cNvSpPr>
                <a:spLocks/>
              </p:cNvSpPr>
              <p:nvPr/>
            </p:nvSpPr>
            <p:spPr bwMode="auto">
              <a:xfrm>
                <a:off x="937" y="2762"/>
                <a:ext cx="77" cy="229"/>
              </a:xfrm>
              <a:custGeom>
                <a:avLst/>
                <a:gdLst>
                  <a:gd name="T0" fmla="*/ 49 w 154"/>
                  <a:gd name="T1" fmla="*/ 32 h 458"/>
                  <a:gd name="T2" fmla="*/ 60 w 154"/>
                  <a:gd name="T3" fmla="*/ 21 h 458"/>
                  <a:gd name="T4" fmla="*/ 70 w 154"/>
                  <a:gd name="T5" fmla="*/ 12 h 458"/>
                  <a:gd name="T6" fmla="*/ 81 w 154"/>
                  <a:gd name="T7" fmla="*/ 5 h 458"/>
                  <a:gd name="T8" fmla="*/ 92 w 154"/>
                  <a:gd name="T9" fmla="*/ 0 h 458"/>
                  <a:gd name="T10" fmla="*/ 154 w 154"/>
                  <a:gd name="T11" fmla="*/ 173 h 458"/>
                  <a:gd name="T12" fmla="*/ 154 w 154"/>
                  <a:gd name="T13" fmla="*/ 456 h 458"/>
                  <a:gd name="T14" fmla="*/ 0 w 154"/>
                  <a:gd name="T15" fmla="*/ 458 h 458"/>
                  <a:gd name="T16" fmla="*/ 0 w 154"/>
                  <a:gd name="T17" fmla="*/ 157 h 458"/>
                  <a:gd name="T18" fmla="*/ 3 w 154"/>
                  <a:gd name="T19" fmla="*/ 122 h 458"/>
                  <a:gd name="T20" fmla="*/ 12 w 154"/>
                  <a:gd name="T21" fmla="*/ 88 h 458"/>
                  <a:gd name="T22" fmla="*/ 28 w 154"/>
                  <a:gd name="T23" fmla="*/ 58 h 458"/>
                  <a:gd name="T24" fmla="*/ 49 w 154"/>
                  <a:gd name="T25" fmla="*/ 32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458">
                    <a:moveTo>
                      <a:pt x="49" y="32"/>
                    </a:moveTo>
                    <a:lnTo>
                      <a:pt x="60" y="21"/>
                    </a:lnTo>
                    <a:lnTo>
                      <a:pt x="70" y="12"/>
                    </a:lnTo>
                    <a:lnTo>
                      <a:pt x="81" y="5"/>
                    </a:lnTo>
                    <a:lnTo>
                      <a:pt x="92" y="0"/>
                    </a:lnTo>
                    <a:lnTo>
                      <a:pt x="154" y="173"/>
                    </a:lnTo>
                    <a:lnTo>
                      <a:pt x="154" y="456"/>
                    </a:lnTo>
                    <a:lnTo>
                      <a:pt x="0" y="458"/>
                    </a:lnTo>
                    <a:lnTo>
                      <a:pt x="0" y="157"/>
                    </a:lnTo>
                    <a:lnTo>
                      <a:pt x="3" y="122"/>
                    </a:lnTo>
                    <a:lnTo>
                      <a:pt x="12" y="88"/>
                    </a:lnTo>
                    <a:lnTo>
                      <a:pt x="28" y="58"/>
                    </a:lnTo>
                    <a:lnTo>
                      <a:pt x="49" y="32"/>
                    </a:lnTo>
                    <a:close/>
                  </a:path>
                </a:pathLst>
              </a:custGeom>
              <a:solidFill>
                <a:srgbClr val="2342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16"/>
              <p:cNvSpPr>
                <a:spLocks/>
              </p:cNvSpPr>
              <p:nvPr/>
            </p:nvSpPr>
            <p:spPr bwMode="auto">
              <a:xfrm>
                <a:off x="938" y="2762"/>
                <a:ext cx="75" cy="227"/>
              </a:xfrm>
              <a:custGeom>
                <a:avLst/>
                <a:gdLst>
                  <a:gd name="T0" fmla="*/ 47 w 150"/>
                  <a:gd name="T1" fmla="*/ 34 h 454"/>
                  <a:gd name="T2" fmla="*/ 56 w 150"/>
                  <a:gd name="T3" fmla="*/ 23 h 454"/>
                  <a:gd name="T4" fmla="*/ 67 w 150"/>
                  <a:gd name="T5" fmla="*/ 14 h 454"/>
                  <a:gd name="T6" fmla="*/ 77 w 150"/>
                  <a:gd name="T7" fmla="*/ 7 h 454"/>
                  <a:gd name="T8" fmla="*/ 90 w 150"/>
                  <a:gd name="T9" fmla="*/ 0 h 454"/>
                  <a:gd name="T10" fmla="*/ 150 w 150"/>
                  <a:gd name="T11" fmla="*/ 173 h 454"/>
                  <a:gd name="T12" fmla="*/ 150 w 150"/>
                  <a:gd name="T13" fmla="*/ 454 h 454"/>
                  <a:gd name="T14" fmla="*/ 0 w 150"/>
                  <a:gd name="T15" fmla="*/ 454 h 454"/>
                  <a:gd name="T16" fmla="*/ 0 w 150"/>
                  <a:gd name="T17" fmla="*/ 157 h 454"/>
                  <a:gd name="T18" fmla="*/ 3 w 150"/>
                  <a:gd name="T19" fmla="*/ 124 h 454"/>
                  <a:gd name="T20" fmla="*/ 12 w 150"/>
                  <a:gd name="T21" fmla="*/ 90 h 454"/>
                  <a:gd name="T22" fmla="*/ 28 w 150"/>
                  <a:gd name="T23" fmla="*/ 60 h 454"/>
                  <a:gd name="T24" fmla="*/ 47 w 150"/>
                  <a:gd name="T25" fmla="*/ 3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454">
                    <a:moveTo>
                      <a:pt x="47" y="34"/>
                    </a:moveTo>
                    <a:lnTo>
                      <a:pt x="56" y="23"/>
                    </a:lnTo>
                    <a:lnTo>
                      <a:pt x="67" y="14"/>
                    </a:lnTo>
                    <a:lnTo>
                      <a:pt x="77" y="7"/>
                    </a:lnTo>
                    <a:lnTo>
                      <a:pt x="90" y="0"/>
                    </a:lnTo>
                    <a:lnTo>
                      <a:pt x="150" y="173"/>
                    </a:lnTo>
                    <a:lnTo>
                      <a:pt x="150" y="454"/>
                    </a:lnTo>
                    <a:lnTo>
                      <a:pt x="0" y="454"/>
                    </a:lnTo>
                    <a:lnTo>
                      <a:pt x="0" y="157"/>
                    </a:lnTo>
                    <a:lnTo>
                      <a:pt x="3" y="124"/>
                    </a:lnTo>
                    <a:lnTo>
                      <a:pt x="12" y="90"/>
                    </a:lnTo>
                    <a:lnTo>
                      <a:pt x="28" y="60"/>
                    </a:lnTo>
                    <a:lnTo>
                      <a:pt x="47" y="34"/>
                    </a:lnTo>
                    <a:close/>
                  </a:path>
                </a:pathLst>
              </a:custGeom>
              <a:solidFill>
                <a:srgbClr val="3A59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17"/>
              <p:cNvSpPr>
                <a:spLocks/>
              </p:cNvSpPr>
              <p:nvPr/>
            </p:nvSpPr>
            <p:spPr bwMode="auto">
              <a:xfrm>
                <a:off x="939" y="2763"/>
                <a:ext cx="74" cy="225"/>
              </a:xfrm>
              <a:custGeom>
                <a:avLst/>
                <a:gdLst>
                  <a:gd name="T0" fmla="*/ 46 w 147"/>
                  <a:gd name="T1" fmla="*/ 33 h 451"/>
                  <a:gd name="T2" fmla="*/ 55 w 147"/>
                  <a:gd name="T3" fmla="*/ 23 h 451"/>
                  <a:gd name="T4" fmla="*/ 66 w 147"/>
                  <a:gd name="T5" fmla="*/ 14 h 451"/>
                  <a:gd name="T6" fmla="*/ 76 w 147"/>
                  <a:gd name="T7" fmla="*/ 7 h 451"/>
                  <a:gd name="T8" fmla="*/ 89 w 147"/>
                  <a:gd name="T9" fmla="*/ 0 h 451"/>
                  <a:gd name="T10" fmla="*/ 147 w 147"/>
                  <a:gd name="T11" fmla="*/ 171 h 451"/>
                  <a:gd name="T12" fmla="*/ 147 w 147"/>
                  <a:gd name="T13" fmla="*/ 449 h 451"/>
                  <a:gd name="T14" fmla="*/ 0 w 147"/>
                  <a:gd name="T15" fmla="*/ 451 h 451"/>
                  <a:gd name="T16" fmla="*/ 0 w 147"/>
                  <a:gd name="T17" fmla="*/ 155 h 451"/>
                  <a:gd name="T18" fmla="*/ 4 w 147"/>
                  <a:gd name="T19" fmla="*/ 122 h 451"/>
                  <a:gd name="T20" fmla="*/ 13 w 147"/>
                  <a:gd name="T21" fmla="*/ 88 h 451"/>
                  <a:gd name="T22" fmla="*/ 27 w 147"/>
                  <a:gd name="T23" fmla="*/ 60 h 451"/>
                  <a:gd name="T24" fmla="*/ 46 w 147"/>
                  <a:gd name="T25" fmla="*/ 33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451">
                    <a:moveTo>
                      <a:pt x="46" y="33"/>
                    </a:moveTo>
                    <a:lnTo>
                      <a:pt x="55" y="23"/>
                    </a:lnTo>
                    <a:lnTo>
                      <a:pt x="66" y="14"/>
                    </a:lnTo>
                    <a:lnTo>
                      <a:pt x="76" y="7"/>
                    </a:lnTo>
                    <a:lnTo>
                      <a:pt x="89" y="0"/>
                    </a:lnTo>
                    <a:lnTo>
                      <a:pt x="147" y="171"/>
                    </a:lnTo>
                    <a:lnTo>
                      <a:pt x="147" y="449"/>
                    </a:lnTo>
                    <a:lnTo>
                      <a:pt x="0" y="451"/>
                    </a:lnTo>
                    <a:lnTo>
                      <a:pt x="0" y="155"/>
                    </a:lnTo>
                    <a:lnTo>
                      <a:pt x="4" y="122"/>
                    </a:lnTo>
                    <a:lnTo>
                      <a:pt x="13" y="88"/>
                    </a:lnTo>
                    <a:lnTo>
                      <a:pt x="27" y="60"/>
                    </a:lnTo>
                    <a:lnTo>
                      <a:pt x="46" y="33"/>
                    </a:lnTo>
                    <a:close/>
                  </a:path>
                </a:pathLst>
              </a:custGeom>
              <a:solidFill>
                <a:srgbClr val="4F6B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8"/>
              <p:cNvSpPr>
                <a:spLocks/>
              </p:cNvSpPr>
              <p:nvPr/>
            </p:nvSpPr>
            <p:spPr bwMode="auto">
              <a:xfrm>
                <a:off x="939" y="2764"/>
                <a:ext cx="73" cy="223"/>
              </a:xfrm>
              <a:custGeom>
                <a:avLst/>
                <a:gdLst>
                  <a:gd name="T0" fmla="*/ 48 w 145"/>
                  <a:gd name="T1" fmla="*/ 32 h 448"/>
                  <a:gd name="T2" fmla="*/ 57 w 145"/>
                  <a:gd name="T3" fmla="*/ 23 h 448"/>
                  <a:gd name="T4" fmla="*/ 66 w 145"/>
                  <a:gd name="T5" fmla="*/ 15 h 448"/>
                  <a:gd name="T6" fmla="*/ 76 w 145"/>
                  <a:gd name="T7" fmla="*/ 8 h 448"/>
                  <a:gd name="T8" fmla="*/ 89 w 145"/>
                  <a:gd name="T9" fmla="*/ 0 h 448"/>
                  <a:gd name="T10" fmla="*/ 145 w 145"/>
                  <a:gd name="T11" fmla="*/ 170 h 448"/>
                  <a:gd name="T12" fmla="*/ 145 w 145"/>
                  <a:gd name="T13" fmla="*/ 446 h 448"/>
                  <a:gd name="T14" fmla="*/ 0 w 145"/>
                  <a:gd name="T15" fmla="*/ 448 h 448"/>
                  <a:gd name="T16" fmla="*/ 0 w 145"/>
                  <a:gd name="T17" fmla="*/ 154 h 448"/>
                  <a:gd name="T18" fmla="*/ 4 w 145"/>
                  <a:gd name="T19" fmla="*/ 121 h 448"/>
                  <a:gd name="T20" fmla="*/ 13 w 145"/>
                  <a:gd name="T21" fmla="*/ 89 h 448"/>
                  <a:gd name="T22" fmla="*/ 29 w 145"/>
                  <a:gd name="T23" fmla="*/ 59 h 448"/>
                  <a:gd name="T24" fmla="*/ 48 w 145"/>
                  <a:gd name="T25" fmla="*/ 32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448">
                    <a:moveTo>
                      <a:pt x="48" y="32"/>
                    </a:moveTo>
                    <a:lnTo>
                      <a:pt x="57" y="23"/>
                    </a:lnTo>
                    <a:lnTo>
                      <a:pt x="66" y="15"/>
                    </a:lnTo>
                    <a:lnTo>
                      <a:pt x="76" y="8"/>
                    </a:lnTo>
                    <a:lnTo>
                      <a:pt x="89" y="0"/>
                    </a:lnTo>
                    <a:lnTo>
                      <a:pt x="145" y="170"/>
                    </a:lnTo>
                    <a:lnTo>
                      <a:pt x="145" y="446"/>
                    </a:lnTo>
                    <a:lnTo>
                      <a:pt x="0" y="448"/>
                    </a:lnTo>
                    <a:lnTo>
                      <a:pt x="0" y="154"/>
                    </a:lnTo>
                    <a:lnTo>
                      <a:pt x="4" y="121"/>
                    </a:lnTo>
                    <a:lnTo>
                      <a:pt x="13" y="89"/>
                    </a:lnTo>
                    <a:lnTo>
                      <a:pt x="29" y="59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63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19"/>
              <p:cNvSpPr>
                <a:spLocks/>
              </p:cNvSpPr>
              <p:nvPr/>
            </p:nvSpPr>
            <p:spPr bwMode="auto">
              <a:xfrm>
                <a:off x="1078" y="2613"/>
                <a:ext cx="7" cy="6"/>
              </a:xfrm>
              <a:custGeom>
                <a:avLst/>
                <a:gdLst>
                  <a:gd name="T0" fmla="*/ 0 w 14"/>
                  <a:gd name="T1" fmla="*/ 7 h 12"/>
                  <a:gd name="T2" fmla="*/ 0 w 14"/>
                  <a:gd name="T3" fmla="*/ 9 h 12"/>
                  <a:gd name="T4" fmla="*/ 2 w 14"/>
                  <a:gd name="T5" fmla="*/ 11 h 12"/>
                  <a:gd name="T6" fmla="*/ 5 w 14"/>
                  <a:gd name="T7" fmla="*/ 12 h 12"/>
                  <a:gd name="T8" fmla="*/ 7 w 14"/>
                  <a:gd name="T9" fmla="*/ 12 h 12"/>
                  <a:gd name="T10" fmla="*/ 9 w 14"/>
                  <a:gd name="T11" fmla="*/ 12 h 12"/>
                  <a:gd name="T12" fmla="*/ 12 w 14"/>
                  <a:gd name="T13" fmla="*/ 11 h 12"/>
                  <a:gd name="T14" fmla="*/ 14 w 14"/>
                  <a:gd name="T15" fmla="*/ 9 h 12"/>
                  <a:gd name="T16" fmla="*/ 14 w 14"/>
                  <a:gd name="T17" fmla="*/ 7 h 12"/>
                  <a:gd name="T18" fmla="*/ 14 w 14"/>
                  <a:gd name="T19" fmla="*/ 4 h 12"/>
                  <a:gd name="T20" fmla="*/ 12 w 14"/>
                  <a:gd name="T21" fmla="*/ 2 h 12"/>
                  <a:gd name="T22" fmla="*/ 9 w 14"/>
                  <a:gd name="T23" fmla="*/ 0 h 12"/>
                  <a:gd name="T24" fmla="*/ 7 w 14"/>
                  <a:gd name="T25" fmla="*/ 0 h 12"/>
                  <a:gd name="T26" fmla="*/ 5 w 14"/>
                  <a:gd name="T27" fmla="*/ 0 h 12"/>
                  <a:gd name="T28" fmla="*/ 2 w 14"/>
                  <a:gd name="T29" fmla="*/ 2 h 12"/>
                  <a:gd name="T30" fmla="*/ 0 w 14"/>
                  <a:gd name="T31" fmla="*/ 4 h 12"/>
                  <a:gd name="T32" fmla="*/ 0 w 14"/>
                  <a:gd name="T33" fmla="*/ 7 h 12"/>
                  <a:gd name="T34" fmla="*/ 0 w 14"/>
                  <a:gd name="T3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2">
                    <a:moveTo>
                      <a:pt x="0" y="7"/>
                    </a:moveTo>
                    <a:lnTo>
                      <a:pt x="0" y="9"/>
                    </a:lnTo>
                    <a:lnTo>
                      <a:pt x="2" y="11"/>
                    </a:lnTo>
                    <a:lnTo>
                      <a:pt x="5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2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20"/>
              <p:cNvSpPr>
                <a:spLocks/>
              </p:cNvSpPr>
              <p:nvPr/>
            </p:nvSpPr>
            <p:spPr bwMode="auto">
              <a:xfrm>
                <a:off x="1160" y="2613"/>
                <a:ext cx="7" cy="6"/>
              </a:xfrm>
              <a:custGeom>
                <a:avLst/>
                <a:gdLst>
                  <a:gd name="T0" fmla="*/ 0 w 14"/>
                  <a:gd name="T1" fmla="*/ 7 h 12"/>
                  <a:gd name="T2" fmla="*/ 0 w 14"/>
                  <a:gd name="T3" fmla="*/ 9 h 12"/>
                  <a:gd name="T4" fmla="*/ 2 w 14"/>
                  <a:gd name="T5" fmla="*/ 11 h 12"/>
                  <a:gd name="T6" fmla="*/ 6 w 14"/>
                  <a:gd name="T7" fmla="*/ 12 h 12"/>
                  <a:gd name="T8" fmla="*/ 7 w 14"/>
                  <a:gd name="T9" fmla="*/ 12 h 12"/>
                  <a:gd name="T10" fmla="*/ 9 w 14"/>
                  <a:gd name="T11" fmla="*/ 12 h 12"/>
                  <a:gd name="T12" fmla="*/ 13 w 14"/>
                  <a:gd name="T13" fmla="*/ 11 h 12"/>
                  <a:gd name="T14" fmla="*/ 14 w 14"/>
                  <a:gd name="T15" fmla="*/ 9 h 12"/>
                  <a:gd name="T16" fmla="*/ 14 w 14"/>
                  <a:gd name="T17" fmla="*/ 7 h 12"/>
                  <a:gd name="T18" fmla="*/ 14 w 14"/>
                  <a:gd name="T19" fmla="*/ 4 h 12"/>
                  <a:gd name="T20" fmla="*/ 13 w 14"/>
                  <a:gd name="T21" fmla="*/ 2 h 12"/>
                  <a:gd name="T22" fmla="*/ 9 w 14"/>
                  <a:gd name="T23" fmla="*/ 0 h 12"/>
                  <a:gd name="T24" fmla="*/ 7 w 14"/>
                  <a:gd name="T25" fmla="*/ 0 h 12"/>
                  <a:gd name="T26" fmla="*/ 6 w 14"/>
                  <a:gd name="T27" fmla="*/ 0 h 12"/>
                  <a:gd name="T28" fmla="*/ 2 w 14"/>
                  <a:gd name="T29" fmla="*/ 2 h 12"/>
                  <a:gd name="T30" fmla="*/ 0 w 14"/>
                  <a:gd name="T31" fmla="*/ 4 h 12"/>
                  <a:gd name="T32" fmla="*/ 0 w 14"/>
                  <a:gd name="T33" fmla="*/ 7 h 12"/>
                  <a:gd name="T34" fmla="*/ 0 w 14"/>
                  <a:gd name="T35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2">
                    <a:moveTo>
                      <a:pt x="0" y="7"/>
                    </a:moveTo>
                    <a:lnTo>
                      <a:pt x="0" y="9"/>
                    </a:lnTo>
                    <a:lnTo>
                      <a:pt x="2" y="11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21"/>
              <p:cNvSpPr>
                <a:spLocks/>
              </p:cNvSpPr>
              <p:nvPr/>
            </p:nvSpPr>
            <p:spPr bwMode="auto">
              <a:xfrm>
                <a:off x="1020" y="2668"/>
                <a:ext cx="22" cy="16"/>
              </a:xfrm>
              <a:custGeom>
                <a:avLst/>
                <a:gdLst>
                  <a:gd name="T0" fmla="*/ 21 w 44"/>
                  <a:gd name="T1" fmla="*/ 0 h 32"/>
                  <a:gd name="T2" fmla="*/ 13 w 44"/>
                  <a:gd name="T3" fmla="*/ 2 h 32"/>
                  <a:gd name="T4" fmla="*/ 5 w 44"/>
                  <a:gd name="T5" fmla="*/ 6 h 32"/>
                  <a:gd name="T6" fmla="*/ 2 w 44"/>
                  <a:gd name="T7" fmla="*/ 9 h 32"/>
                  <a:gd name="T8" fmla="*/ 0 w 44"/>
                  <a:gd name="T9" fmla="*/ 16 h 32"/>
                  <a:gd name="T10" fmla="*/ 2 w 44"/>
                  <a:gd name="T11" fmla="*/ 23 h 32"/>
                  <a:gd name="T12" fmla="*/ 5 w 44"/>
                  <a:gd name="T13" fmla="*/ 27 h 32"/>
                  <a:gd name="T14" fmla="*/ 13 w 44"/>
                  <a:gd name="T15" fmla="*/ 31 h 32"/>
                  <a:gd name="T16" fmla="*/ 21 w 44"/>
                  <a:gd name="T17" fmla="*/ 32 h 32"/>
                  <a:gd name="T18" fmla="*/ 30 w 44"/>
                  <a:gd name="T19" fmla="*/ 31 h 32"/>
                  <a:gd name="T20" fmla="*/ 37 w 44"/>
                  <a:gd name="T21" fmla="*/ 27 h 32"/>
                  <a:gd name="T22" fmla="*/ 43 w 44"/>
                  <a:gd name="T23" fmla="*/ 23 h 32"/>
                  <a:gd name="T24" fmla="*/ 44 w 44"/>
                  <a:gd name="T25" fmla="*/ 16 h 32"/>
                  <a:gd name="T26" fmla="*/ 43 w 44"/>
                  <a:gd name="T27" fmla="*/ 9 h 32"/>
                  <a:gd name="T28" fmla="*/ 37 w 44"/>
                  <a:gd name="T29" fmla="*/ 6 h 32"/>
                  <a:gd name="T30" fmla="*/ 30 w 44"/>
                  <a:gd name="T31" fmla="*/ 2 h 32"/>
                  <a:gd name="T32" fmla="*/ 21 w 44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32">
                    <a:moveTo>
                      <a:pt x="21" y="0"/>
                    </a:moveTo>
                    <a:lnTo>
                      <a:pt x="13" y="2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2" y="23"/>
                    </a:lnTo>
                    <a:lnTo>
                      <a:pt x="5" y="27"/>
                    </a:lnTo>
                    <a:lnTo>
                      <a:pt x="13" y="31"/>
                    </a:lnTo>
                    <a:lnTo>
                      <a:pt x="21" y="32"/>
                    </a:lnTo>
                    <a:lnTo>
                      <a:pt x="30" y="31"/>
                    </a:lnTo>
                    <a:lnTo>
                      <a:pt x="37" y="27"/>
                    </a:lnTo>
                    <a:lnTo>
                      <a:pt x="43" y="23"/>
                    </a:lnTo>
                    <a:lnTo>
                      <a:pt x="44" y="16"/>
                    </a:lnTo>
                    <a:lnTo>
                      <a:pt x="43" y="9"/>
                    </a:lnTo>
                    <a:lnTo>
                      <a:pt x="37" y="6"/>
                    </a:lnTo>
                    <a:lnTo>
                      <a:pt x="30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122"/>
              <p:cNvSpPr>
                <a:spLocks/>
              </p:cNvSpPr>
              <p:nvPr/>
            </p:nvSpPr>
            <p:spPr bwMode="auto">
              <a:xfrm>
                <a:off x="987" y="2502"/>
                <a:ext cx="48" cy="34"/>
              </a:xfrm>
              <a:custGeom>
                <a:avLst/>
                <a:gdLst>
                  <a:gd name="T0" fmla="*/ 0 w 95"/>
                  <a:gd name="T1" fmla="*/ 67 h 67"/>
                  <a:gd name="T2" fmla="*/ 5 w 95"/>
                  <a:gd name="T3" fmla="*/ 62 h 67"/>
                  <a:gd name="T4" fmla="*/ 12 w 95"/>
                  <a:gd name="T5" fmla="*/ 53 h 67"/>
                  <a:gd name="T6" fmla="*/ 23 w 95"/>
                  <a:gd name="T7" fmla="*/ 43 h 67"/>
                  <a:gd name="T8" fmla="*/ 35 w 95"/>
                  <a:gd name="T9" fmla="*/ 30 h 67"/>
                  <a:gd name="T10" fmla="*/ 47 w 95"/>
                  <a:gd name="T11" fmla="*/ 20 h 67"/>
                  <a:gd name="T12" fmla="*/ 58 w 95"/>
                  <a:gd name="T13" fmla="*/ 9 h 67"/>
                  <a:gd name="T14" fmla="*/ 69 w 95"/>
                  <a:gd name="T15" fmla="*/ 2 h 67"/>
                  <a:gd name="T16" fmla="*/ 78 w 95"/>
                  <a:gd name="T17" fmla="*/ 0 h 67"/>
                  <a:gd name="T18" fmla="*/ 88 w 95"/>
                  <a:gd name="T19" fmla="*/ 2 h 67"/>
                  <a:gd name="T20" fmla="*/ 93 w 95"/>
                  <a:gd name="T21" fmla="*/ 4 h 67"/>
                  <a:gd name="T22" fmla="*/ 95 w 95"/>
                  <a:gd name="T23" fmla="*/ 5 h 67"/>
                  <a:gd name="T24" fmla="*/ 92 w 95"/>
                  <a:gd name="T25" fmla="*/ 7 h 67"/>
                  <a:gd name="T26" fmla="*/ 85 w 95"/>
                  <a:gd name="T27" fmla="*/ 9 h 67"/>
                  <a:gd name="T28" fmla="*/ 72 w 95"/>
                  <a:gd name="T29" fmla="*/ 16 h 67"/>
                  <a:gd name="T30" fmla="*/ 56 w 95"/>
                  <a:gd name="T31" fmla="*/ 27 h 67"/>
                  <a:gd name="T32" fmla="*/ 40 w 95"/>
                  <a:gd name="T33" fmla="*/ 41 h 67"/>
                  <a:gd name="T34" fmla="*/ 24 w 95"/>
                  <a:gd name="T35" fmla="*/ 53 h 67"/>
                  <a:gd name="T36" fmla="*/ 10 w 95"/>
                  <a:gd name="T37" fmla="*/ 62 h 67"/>
                  <a:gd name="T38" fmla="*/ 3 w 95"/>
                  <a:gd name="T39" fmla="*/ 66 h 67"/>
                  <a:gd name="T40" fmla="*/ 0 w 95"/>
                  <a:gd name="T4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67">
                    <a:moveTo>
                      <a:pt x="0" y="67"/>
                    </a:moveTo>
                    <a:lnTo>
                      <a:pt x="5" y="62"/>
                    </a:lnTo>
                    <a:lnTo>
                      <a:pt x="12" y="53"/>
                    </a:lnTo>
                    <a:lnTo>
                      <a:pt x="23" y="43"/>
                    </a:lnTo>
                    <a:lnTo>
                      <a:pt x="35" y="30"/>
                    </a:lnTo>
                    <a:lnTo>
                      <a:pt x="47" y="20"/>
                    </a:lnTo>
                    <a:lnTo>
                      <a:pt x="58" y="9"/>
                    </a:lnTo>
                    <a:lnTo>
                      <a:pt x="69" y="2"/>
                    </a:lnTo>
                    <a:lnTo>
                      <a:pt x="78" y="0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5" y="5"/>
                    </a:lnTo>
                    <a:lnTo>
                      <a:pt x="92" y="7"/>
                    </a:lnTo>
                    <a:lnTo>
                      <a:pt x="85" y="9"/>
                    </a:lnTo>
                    <a:lnTo>
                      <a:pt x="72" y="16"/>
                    </a:lnTo>
                    <a:lnTo>
                      <a:pt x="56" y="27"/>
                    </a:lnTo>
                    <a:lnTo>
                      <a:pt x="40" y="41"/>
                    </a:lnTo>
                    <a:lnTo>
                      <a:pt x="24" y="53"/>
                    </a:lnTo>
                    <a:lnTo>
                      <a:pt x="10" y="62"/>
                    </a:lnTo>
                    <a:lnTo>
                      <a:pt x="3" y="66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7E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123"/>
              <p:cNvSpPr>
                <a:spLocks/>
              </p:cNvSpPr>
              <p:nvPr/>
            </p:nvSpPr>
            <p:spPr bwMode="auto">
              <a:xfrm>
                <a:off x="1041" y="2506"/>
                <a:ext cx="50" cy="22"/>
              </a:xfrm>
              <a:custGeom>
                <a:avLst/>
                <a:gdLst>
                  <a:gd name="T0" fmla="*/ 0 w 100"/>
                  <a:gd name="T1" fmla="*/ 42 h 42"/>
                  <a:gd name="T2" fmla="*/ 1 w 100"/>
                  <a:gd name="T3" fmla="*/ 41 h 42"/>
                  <a:gd name="T4" fmla="*/ 5 w 100"/>
                  <a:gd name="T5" fmla="*/ 39 h 42"/>
                  <a:gd name="T6" fmla="*/ 10 w 100"/>
                  <a:gd name="T7" fmla="*/ 35 h 42"/>
                  <a:gd name="T8" fmla="*/ 19 w 100"/>
                  <a:gd name="T9" fmla="*/ 30 h 42"/>
                  <a:gd name="T10" fmla="*/ 28 w 100"/>
                  <a:gd name="T11" fmla="*/ 25 h 42"/>
                  <a:gd name="T12" fmla="*/ 38 w 100"/>
                  <a:gd name="T13" fmla="*/ 18 h 42"/>
                  <a:gd name="T14" fmla="*/ 49 w 100"/>
                  <a:gd name="T15" fmla="*/ 14 h 42"/>
                  <a:gd name="T16" fmla="*/ 60 w 100"/>
                  <a:gd name="T17" fmla="*/ 9 h 42"/>
                  <a:gd name="T18" fmla="*/ 79 w 100"/>
                  <a:gd name="T19" fmla="*/ 2 h 42"/>
                  <a:gd name="T20" fmla="*/ 92 w 100"/>
                  <a:gd name="T21" fmla="*/ 0 h 42"/>
                  <a:gd name="T22" fmla="*/ 99 w 100"/>
                  <a:gd name="T23" fmla="*/ 2 h 42"/>
                  <a:gd name="T24" fmla="*/ 100 w 100"/>
                  <a:gd name="T25" fmla="*/ 3 h 42"/>
                  <a:gd name="T26" fmla="*/ 99 w 100"/>
                  <a:gd name="T27" fmla="*/ 5 h 42"/>
                  <a:gd name="T28" fmla="*/ 93 w 100"/>
                  <a:gd name="T29" fmla="*/ 7 h 42"/>
                  <a:gd name="T30" fmla="*/ 86 w 100"/>
                  <a:gd name="T31" fmla="*/ 11 h 42"/>
                  <a:gd name="T32" fmla="*/ 77 w 100"/>
                  <a:gd name="T33" fmla="*/ 14 h 42"/>
                  <a:gd name="T34" fmla="*/ 67 w 100"/>
                  <a:gd name="T35" fmla="*/ 18 h 42"/>
                  <a:gd name="T36" fmla="*/ 56 w 100"/>
                  <a:gd name="T37" fmla="*/ 21 h 42"/>
                  <a:gd name="T38" fmla="*/ 46 w 100"/>
                  <a:gd name="T39" fmla="*/ 25 h 42"/>
                  <a:gd name="T40" fmla="*/ 37 w 100"/>
                  <a:gd name="T41" fmla="*/ 30 h 42"/>
                  <a:gd name="T42" fmla="*/ 23 w 100"/>
                  <a:gd name="T43" fmla="*/ 37 h 42"/>
                  <a:gd name="T44" fmla="*/ 12 w 100"/>
                  <a:gd name="T45" fmla="*/ 41 h 42"/>
                  <a:gd name="T46" fmla="*/ 3 w 100"/>
                  <a:gd name="T47" fmla="*/ 42 h 42"/>
                  <a:gd name="T48" fmla="*/ 0 w 100"/>
                  <a:gd name="T4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0" h="42">
                    <a:moveTo>
                      <a:pt x="0" y="42"/>
                    </a:moveTo>
                    <a:lnTo>
                      <a:pt x="1" y="41"/>
                    </a:lnTo>
                    <a:lnTo>
                      <a:pt x="5" y="39"/>
                    </a:lnTo>
                    <a:lnTo>
                      <a:pt x="10" y="35"/>
                    </a:lnTo>
                    <a:lnTo>
                      <a:pt x="19" y="30"/>
                    </a:lnTo>
                    <a:lnTo>
                      <a:pt x="28" y="25"/>
                    </a:lnTo>
                    <a:lnTo>
                      <a:pt x="38" y="18"/>
                    </a:lnTo>
                    <a:lnTo>
                      <a:pt x="49" y="14"/>
                    </a:lnTo>
                    <a:lnTo>
                      <a:pt x="60" y="9"/>
                    </a:lnTo>
                    <a:lnTo>
                      <a:pt x="79" y="2"/>
                    </a:lnTo>
                    <a:lnTo>
                      <a:pt x="92" y="0"/>
                    </a:lnTo>
                    <a:lnTo>
                      <a:pt x="99" y="2"/>
                    </a:lnTo>
                    <a:lnTo>
                      <a:pt x="100" y="3"/>
                    </a:lnTo>
                    <a:lnTo>
                      <a:pt x="99" y="5"/>
                    </a:lnTo>
                    <a:lnTo>
                      <a:pt x="93" y="7"/>
                    </a:lnTo>
                    <a:lnTo>
                      <a:pt x="86" y="11"/>
                    </a:lnTo>
                    <a:lnTo>
                      <a:pt x="77" y="14"/>
                    </a:lnTo>
                    <a:lnTo>
                      <a:pt x="67" y="18"/>
                    </a:lnTo>
                    <a:lnTo>
                      <a:pt x="56" y="21"/>
                    </a:lnTo>
                    <a:lnTo>
                      <a:pt x="46" y="25"/>
                    </a:lnTo>
                    <a:lnTo>
                      <a:pt x="37" y="30"/>
                    </a:lnTo>
                    <a:lnTo>
                      <a:pt x="23" y="37"/>
                    </a:lnTo>
                    <a:lnTo>
                      <a:pt x="12" y="41"/>
                    </a:lnTo>
                    <a:lnTo>
                      <a:pt x="3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7E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124"/>
              <p:cNvSpPr>
                <a:spLocks/>
              </p:cNvSpPr>
              <p:nvPr/>
            </p:nvSpPr>
            <p:spPr bwMode="auto">
              <a:xfrm>
                <a:off x="852" y="2661"/>
                <a:ext cx="35" cy="36"/>
              </a:xfrm>
              <a:custGeom>
                <a:avLst/>
                <a:gdLst>
                  <a:gd name="T0" fmla="*/ 36 w 71"/>
                  <a:gd name="T1" fmla="*/ 0 h 71"/>
                  <a:gd name="T2" fmla="*/ 21 w 71"/>
                  <a:gd name="T3" fmla="*/ 4 h 71"/>
                  <a:gd name="T4" fmla="*/ 11 w 71"/>
                  <a:gd name="T5" fmla="*/ 11 h 71"/>
                  <a:gd name="T6" fmla="*/ 4 w 71"/>
                  <a:gd name="T7" fmla="*/ 22 h 71"/>
                  <a:gd name="T8" fmla="*/ 0 w 71"/>
                  <a:gd name="T9" fmla="*/ 36 h 71"/>
                  <a:gd name="T10" fmla="*/ 4 w 71"/>
                  <a:gd name="T11" fmla="*/ 50 h 71"/>
                  <a:gd name="T12" fmla="*/ 11 w 71"/>
                  <a:gd name="T13" fmla="*/ 60 h 71"/>
                  <a:gd name="T14" fmla="*/ 21 w 71"/>
                  <a:gd name="T15" fmla="*/ 68 h 71"/>
                  <a:gd name="T16" fmla="*/ 36 w 71"/>
                  <a:gd name="T17" fmla="*/ 71 h 71"/>
                  <a:gd name="T18" fmla="*/ 50 w 71"/>
                  <a:gd name="T19" fmla="*/ 68 h 71"/>
                  <a:gd name="T20" fmla="*/ 60 w 71"/>
                  <a:gd name="T21" fmla="*/ 60 h 71"/>
                  <a:gd name="T22" fmla="*/ 67 w 71"/>
                  <a:gd name="T23" fmla="*/ 50 h 71"/>
                  <a:gd name="T24" fmla="*/ 71 w 71"/>
                  <a:gd name="T25" fmla="*/ 36 h 71"/>
                  <a:gd name="T26" fmla="*/ 67 w 71"/>
                  <a:gd name="T27" fmla="*/ 22 h 71"/>
                  <a:gd name="T28" fmla="*/ 60 w 71"/>
                  <a:gd name="T29" fmla="*/ 11 h 71"/>
                  <a:gd name="T30" fmla="*/ 50 w 71"/>
                  <a:gd name="T31" fmla="*/ 4 h 71"/>
                  <a:gd name="T32" fmla="*/ 36 w 71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21" y="4"/>
                    </a:lnTo>
                    <a:lnTo>
                      <a:pt x="11" y="11"/>
                    </a:lnTo>
                    <a:lnTo>
                      <a:pt x="4" y="22"/>
                    </a:lnTo>
                    <a:lnTo>
                      <a:pt x="0" y="36"/>
                    </a:lnTo>
                    <a:lnTo>
                      <a:pt x="4" y="50"/>
                    </a:lnTo>
                    <a:lnTo>
                      <a:pt x="11" y="60"/>
                    </a:lnTo>
                    <a:lnTo>
                      <a:pt x="21" y="68"/>
                    </a:lnTo>
                    <a:lnTo>
                      <a:pt x="36" y="71"/>
                    </a:lnTo>
                    <a:lnTo>
                      <a:pt x="50" y="68"/>
                    </a:lnTo>
                    <a:lnTo>
                      <a:pt x="60" y="60"/>
                    </a:lnTo>
                    <a:lnTo>
                      <a:pt x="67" y="50"/>
                    </a:lnTo>
                    <a:lnTo>
                      <a:pt x="71" y="36"/>
                    </a:lnTo>
                    <a:lnTo>
                      <a:pt x="67" y="22"/>
                    </a:lnTo>
                    <a:lnTo>
                      <a:pt x="60" y="11"/>
                    </a:lnTo>
                    <a:lnTo>
                      <a:pt x="50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35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125"/>
              <p:cNvSpPr>
                <a:spLocks/>
              </p:cNvSpPr>
              <p:nvPr/>
            </p:nvSpPr>
            <p:spPr bwMode="auto">
              <a:xfrm>
                <a:off x="852" y="2661"/>
                <a:ext cx="34" cy="35"/>
              </a:xfrm>
              <a:custGeom>
                <a:avLst/>
                <a:gdLst>
                  <a:gd name="T0" fmla="*/ 36 w 69"/>
                  <a:gd name="T1" fmla="*/ 0 h 69"/>
                  <a:gd name="T2" fmla="*/ 21 w 69"/>
                  <a:gd name="T3" fmla="*/ 4 h 69"/>
                  <a:gd name="T4" fmla="*/ 11 w 69"/>
                  <a:gd name="T5" fmla="*/ 11 h 69"/>
                  <a:gd name="T6" fmla="*/ 4 w 69"/>
                  <a:gd name="T7" fmla="*/ 22 h 69"/>
                  <a:gd name="T8" fmla="*/ 0 w 69"/>
                  <a:gd name="T9" fmla="*/ 34 h 69"/>
                  <a:gd name="T10" fmla="*/ 4 w 69"/>
                  <a:gd name="T11" fmla="*/ 48 h 69"/>
                  <a:gd name="T12" fmla="*/ 11 w 69"/>
                  <a:gd name="T13" fmla="*/ 59 h 69"/>
                  <a:gd name="T14" fmla="*/ 21 w 69"/>
                  <a:gd name="T15" fmla="*/ 66 h 69"/>
                  <a:gd name="T16" fmla="*/ 36 w 69"/>
                  <a:gd name="T17" fmla="*/ 69 h 69"/>
                  <a:gd name="T18" fmla="*/ 48 w 69"/>
                  <a:gd name="T19" fmla="*/ 66 h 69"/>
                  <a:gd name="T20" fmla="*/ 59 w 69"/>
                  <a:gd name="T21" fmla="*/ 59 h 69"/>
                  <a:gd name="T22" fmla="*/ 66 w 69"/>
                  <a:gd name="T23" fmla="*/ 48 h 69"/>
                  <a:gd name="T24" fmla="*/ 69 w 69"/>
                  <a:gd name="T25" fmla="*/ 34 h 69"/>
                  <a:gd name="T26" fmla="*/ 66 w 69"/>
                  <a:gd name="T27" fmla="*/ 22 h 69"/>
                  <a:gd name="T28" fmla="*/ 59 w 69"/>
                  <a:gd name="T29" fmla="*/ 11 h 69"/>
                  <a:gd name="T30" fmla="*/ 48 w 69"/>
                  <a:gd name="T31" fmla="*/ 4 h 69"/>
                  <a:gd name="T32" fmla="*/ 36 w 69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9">
                    <a:moveTo>
                      <a:pt x="36" y="0"/>
                    </a:moveTo>
                    <a:lnTo>
                      <a:pt x="21" y="4"/>
                    </a:lnTo>
                    <a:lnTo>
                      <a:pt x="11" y="11"/>
                    </a:lnTo>
                    <a:lnTo>
                      <a:pt x="4" y="22"/>
                    </a:lnTo>
                    <a:lnTo>
                      <a:pt x="0" y="34"/>
                    </a:lnTo>
                    <a:lnTo>
                      <a:pt x="4" y="48"/>
                    </a:lnTo>
                    <a:lnTo>
                      <a:pt x="11" y="59"/>
                    </a:lnTo>
                    <a:lnTo>
                      <a:pt x="21" y="66"/>
                    </a:lnTo>
                    <a:lnTo>
                      <a:pt x="36" y="69"/>
                    </a:lnTo>
                    <a:lnTo>
                      <a:pt x="48" y="66"/>
                    </a:lnTo>
                    <a:lnTo>
                      <a:pt x="59" y="59"/>
                    </a:lnTo>
                    <a:lnTo>
                      <a:pt x="66" y="48"/>
                    </a:lnTo>
                    <a:lnTo>
                      <a:pt x="69" y="34"/>
                    </a:lnTo>
                    <a:lnTo>
                      <a:pt x="66" y="22"/>
                    </a:lnTo>
                    <a:lnTo>
                      <a:pt x="59" y="11"/>
                    </a:lnTo>
                    <a:lnTo>
                      <a:pt x="48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86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126"/>
              <p:cNvSpPr>
                <a:spLocks/>
              </p:cNvSpPr>
              <p:nvPr/>
            </p:nvSpPr>
            <p:spPr bwMode="auto">
              <a:xfrm>
                <a:off x="853" y="2662"/>
                <a:ext cx="32" cy="32"/>
              </a:xfrm>
              <a:custGeom>
                <a:avLst/>
                <a:gdLst>
                  <a:gd name="T0" fmla="*/ 32 w 65"/>
                  <a:gd name="T1" fmla="*/ 0 h 64"/>
                  <a:gd name="T2" fmla="*/ 19 w 65"/>
                  <a:gd name="T3" fmla="*/ 2 h 64"/>
                  <a:gd name="T4" fmla="*/ 9 w 65"/>
                  <a:gd name="T5" fmla="*/ 9 h 64"/>
                  <a:gd name="T6" fmla="*/ 2 w 65"/>
                  <a:gd name="T7" fmla="*/ 20 h 64"/>
                  <a:gd name="T8" fmla="*/ 0 w 65"/>
                  <a:gd name="T9" fmla="*/ 32 h 64"/>
                  <a:gd name="T10" fmla="*/ 2 w 65"/>
                  <a:gd name="T11" fmla="*/ 44 h 64"/>
                  <a:gd name="T12" fmla="*/ 9 w 65"/>
                  <a:gd name="T13" fmla="*/ 55 h 64"/>
                  <a:gd name="T14" fmla="*/ 19 w 65"/>
                  <a:gd name="T15" fmla="*/ 62 h 64"/>
                  <a:gd name="T16" fmla="*/ 32 w 65"/>
                  <a:gd name="T17" fmla="*/ 64 h 64"/>
                  <a:gd name="T18" fmla="*/ 46 w 65"/>
                  <a:gd name="T19" fmla="*/ 62 h 64"/>
                  <a:gd name="T20" fmla="*/ 57 w 65"/>
                  <a:gd name="T21" fmla="*/ 55 h 64"/>
                  <a:gd name="T22" fmla="*/ 64 w 65"/>
                  <a:gd name="T23" fmla="*/ 44 h 64"/>
                  <a:gd name="T24" fmla="*/ 65 w 65"/>
                  <a:gd name="T25" fmla="*/ 32 h 64"/>
                  <a:gd name="T26" fmla="*/ 64 w 65"/>
                  <a:gd name="T27" fmla="*/ 20 h 64"/>
                  <a:gd name="T28" fmla="*/ 57 w 65"/>
                  <a:gd name="T29" fmla="*/ 9 h 64"/>
                  <a:gd name="T30" fmla="*/ 46 w 65"/>
                  <a:gd name="T31" fmla="*/ 2 h 64"/>
                  <a:gd name="T32" fmla="*/ 32 w 65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4">
                    <a:moveTo>
                      <a:pt x="32" y="0"/>
                    </a:moveTo>
                    <a:lnTo>
                      <a:pt x="19" y="2"/>
                    </a:lnTo>
                    <a:lnTo>
                      <a:pt x="9" y="9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2" y="44"/>
                    </a:lnTo>
                    <a:lnTo>
                      <a:pt x="9" y="55"/>
                    </a:lnTo>
                    <a:lnTo>
                      <a:pt x="19" y="62"/>
                    </a:lnTo>
                    <a:lnTo>
                      <a:pt x="32" y="64"/>
                    </a:lnTo>
                    <a:lnTo>
                      <a:pt x="46" y="62"/>
                    </a:lnTo>
                    <a:lnTo>
                      <a:pt x="57" y="55"/>
                    </a:lnTo>
                    <a:lnTo>
                      <a:pt x="64" y="44"/>
                    </a:lnTo>
                    <a:lnTo>
                      <a:pt x="65" y="32"/>
                    </a:lnTo>
                    <a:lnTo>
                      <a:pt x="64" y="20"/>
                    </a:lnTo>
                    <a:lnTo>
                      <a:pt x="57" y="9"/>
                    </a:lnTo>
                    <a:lnTo>
                      <a:pt x="46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B7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127"/>
              <p:cNvSpPr>
                <a:spLocks/>
              </p:cNvSpPr>
              <p:nvPr/>
            </p:nvSpPr>
            <p:spPr bwMode="auto">
              <a:xfrm>
                <a:off x="853" y="2662"/>
                <a:ext cx="31" cy="31"/>
              </a:xfrm>
              <a:custGeom>
                <a:avLst/>
                <a:gdLst>
                  <a:gd name="T0" fmla="*/ 30 w 62"/>
                  <a:gd name="T1" fmla="*/ 0 h 62"/>
                  <a:gd name="T2" fmla="*/ 19 w 62"/>
                  <a:gd name="T3" fmla="*/ 2 h 62"/>
                  <a:gd name="T4" fmla="*/ 9 w 62"/>
                  <a:gd name="T5" fmla="*/ 9 h 62"/>
                  <a:gd name="T6" fmla="*/ 2 w 62"/>
                  <a:gd name="T7" fmla="*/ 20 h 62"/>
                  <a:gd name="T8" fmla="*/ 0 w 62"/>
                  <a:gd name="T9" fmla="*/ 32 h 62"/>
                  <a:gd name="T10" fmla="*/ 2 w 62"/>
                  <a:gd name="T11" fmla="*/ 43 h 62"/>
                  <a:gd name="T12" fmla="*/ 9 w 62"/>
                  <a:gd name="T13" fmla="*/ 53 h 62"/>
                  <a:gd name="T14" fmla="*/ 19 w 62"/>
                  <a:gd name="T15" fmla="*/ 60 h 62"/>
                  <a:gd name="T16" fmla="*/ 30 w 62"/>
                  <a:gd name="T17" fmla="*/ 62 h 62"/>
                  <a:gd name="T18" fmla="*/ 42 w 62"/>
                  <a:gd name="T19" fmla="*/ 60 h 62"/>
                  <a:gd name="T20" fmla="*/ 53 w 62"/>
                  <a:gd name="T21" fmla="*/ 53 h 62"/>
                  <a:gd name="T22" fmla="*/ 60 w 62"/>
                  <a:gd name="T23" fmla="*/ 43 h 62"/>
                  <a:gd name="T24" fmla="*/ 62 w 62"/>
                  <a:gd name="T25" fmla="*/ 32 h 62"/>
                  <a:gd name="T26" fmla="*/ 60 w 62"/>
                  <a:gd name="T27" fmla="*/ 20 h 62"/>
                  <a:gd name="T28" fmla="*/ 53 w 62"/>
                  <a:gd name="T29" fmla="*/ 9 h 62"/>
                  <a:gd name="T30" fmla="*/ 42 w 62"/>
                  <a:gd name="T31" fmla="*/ 2 h 62"/>
                  <a:gd name="T32" fmla="*/ 30 w 62"/>
                  <a:gd name="T3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2">
                    <a:moveTo>
                      <a:pt x="30" y="0"/>
                    </a:moveTo>
                    <a:lnTo>
                      <a:pt x="19" y="2"/>
                    </a:lnTo>
                    <a:lnTo>
                      <a:pt x="9" y="9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2" y="43"/>
                    </a:lnTo>
                    <a:lnTo>
                      <a:pt x="9" y="53"/>
                    </a:lnTo>
                    <a:lnTo>
                      <a:pt x="19" y="60"/>
                    </a:lnTo>
                    <a:lnTo>
                      <a:pt x="30" y="62"/>
                    </a:lnTo>
                    <a:lnTo>
                      <a:pt x="42" y="60"/>
                    </a:lnTo>
                    <a:lnTo>
                      <a:pt x="53" y="53"/>
                    </a:lnTo>
                    <a:lnTo>
                      <a:pt x="60" y="43"/>
                    </a:lnTo>
                    <a:lnTo>
                      <a:pt x="62" y="32"/>
                    </a:lnTo>
                    <a:lnTo>
                      <a:pt x="60" y="20"/>
                    </a:lnTo>
                    <a:lnTo>
                      <a:pt x="53" y="9"/>
                    </a:lnTo>
                    <a:lnTo>
                      <a:pt x="42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08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128"/>
              <p:cNvSpPr>
                <a:spLocks/>
              </p:cNvSpPr>
              <p:nvPr/>
            </p:nvSpPr>
            <p:spPr bwMode="auto">
              <a:xfrm>
                <a:off x="853" y="2663"/>
                <a:ext cx="30" cy="29"/>
              </a:xfrm>
              <a:custGeom>
                <a:avLst/>
                <a:gdLst>
                  <a:gd name="T0" fmla="*/ 30 w 60"/>
                  <a:gd name="T1" fmla="*/ 0 h 58"/>
                  <a:gd name="T2" fmla="*/ 19 w 60"/>
                  <a:gd name="T3" fmla="*/ 2 h 58"/>
                  <a:gd name="T4" fmla="*/ 9 w 60"/>
                  <a:gd name="T5" fmla="*/ 9 h 58"/>
                  <a:gd name="T6" fmla="*/ 2 w 60"/>
                  <a:gd name="T7" fmla="*/ 18 h 58"/>
                  <a:gd name="T8" fmla="*/ 0 w 60"/>
                  <a:gd name="T9" fmla="*/ 28 h 58"/>
                  <a:gd name="T10" fmla="*/ 2 w 60"/>
                  <a:gd name="T11" fmla="*/ 41 h 58"/>
                  <a:gd name="T12" fmla="*/ 9 w 60"/>
                  <a:gd name="T13" fmla="*/ 49 h 58"/>
                  <a:gd name="T14" fmla="*/ 19 w 60"/>
                  <a:gd name="T15" fmla="*/ 56 h 58"/>
                  <a:gd name="T16" fmla="*/ 30 w 60"/>
                  <a:gd name="T17" fmla="*/ 58 h 58"/>
                  <a:gd name="T18" fmla="*/ 40 w 60"/>
                  <a:gd name="T19" fmla="*/ 56 h 58"/>
                  <a:gd name="T20" fmla="*/ 51 w 60"/>
                  <a:gd name="T21" fmla="*/ 49 h 58"/>
                  <a:gd name="T22" fmla="*/ 58 w 60"/>
                  <a:gd name="T23" fmla="*/ 41 h 58"/>
                  <a:gd name="T24" fmla="*/ 60 w 60"/>
                  <a:gd name="T25" fmla="*/ 28 h 58"/>
                  <a:gd name="T26" fmla="*/ 58 w 60"/>
                  <a:gd name="T27" fmla="*/ 18 h 58"/>
                  <a:gd name="T28" fmla="*/ 51 w 60"/>
                  <a:gd name="T29" fmla="*/ 9 h 58"/>
                  <a:gd name="T30" fmla="*/ 40 w 60"/>
                  <a:gd name="T31" fmla="*/ 2 h 58"/>
                  <a:gd name="T32" fmla="*/ 30 w 60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8">
                    <a:moveTo>
                      <a:pt x="30" y="0"/>
                    </a:moveTo>
                    <a:lnTo>
                      <a:pt x="19" y="2"/>
                    </a:lnTo>
                    <a:lnTo>
                      <a:pt x="9" y="9"/>
                    </a:lnTo>
                    <a:lnTo>
                      <a:pt x="2" y="18"/>
                    </a:lnTo>
                    <a:lnTo>
                      <a:pt x="0" y="28"/>
                    </a:lnTo>
                    <a:lnTo>
                      <a:pt x="2" y="41"/>
                    </a:lnTo>
                    <a:lnTo>
                      <a:pt x="9" y="49"/>
                    </a:lnTo>
                    <a:lnTo>
                      <a:pt x="19" y="56"/>
                    </a:lnTo>
                    <a:lnTo>
                      <a:pt x="30" y="58"/>
                    </a:lnTo>
                    <a:lnTo>
                      <a:pt x="40" y="56"/>
                    </a:lnTo>
                    <a:lnTo>
                      <a:pt x="51" y="49"/>
                    </a:lnTo>
                    <a:lnTo>
                      <a:pt x="58" y="41"/>
                    </a:lnTo>
                    <a:lnTo>
                      <a:pt x="60" y="28"/>
                    </a:lnTo>
                    <a:lnTo>
                      <a:pt x="58" y="18"/>
                    </a:lnTo>
                    <a:lnTo>
                      <a:pt x="51" y="9"/>
                    </a:lnTo>
                    <a:lnTo>
                      <a:pt x="4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E5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129"/>
              <p:cNvSpPr>
                <a:spLocks/>
              </p:cNvSpPr>
              <p:nvPr/>
            </p:nvSpPr>
            <p:spPr bwMode="auto">
              <a:xfrm>
                <a:off x="854" y="2663"/>
                <a:ext cx="28" cy="28"/>
              </a:xfrm>
              <a:custGeom>
                <a:avLst/>
                <a:gdLst>
                  <a:gd name="T0" fmla="*/ 28 w 54"/>
                  <a:gd name="T1" fmla="*/ 0 h 56"/>
                  <a:gd name="T2" fmla="*/ 17 w 54"/>
                  <a:gd name="T3" fmla="*/ 2 h 56"/>
                  <a:gd name="T4" fmla="*/ 8 w 54"/>
                  <a:gd name="T5" fmla="*/ 9 h 56"/>
                  <a:gd name="T6" fmla="*/ 1 w 54"/>
                  <a:gd name="T7" fmla="*/ 18 h 56"/>
                  <a:gd name="T8" fmla="*/ 0 w 54"/>
                  <a:gd name="T9" fmla="*/ 28 h 56"/>
                  <a:gd name="T10" fmla="*/ 1 w 54"/>
                  <a:gd name="T11" fmla="*/ 39 h 56"/>
                  <a:gd name="T12" fmla="*/ 8 w 54"/>
                  <a:gd name="T13" fmla="*/ 48 h 56"/>
                  <a:gd name="T14" fmla="*/ 17 w 54"/>
                  <a:gd name="T15" fmla="*/ 55 h 56"/>
                  <a:gd name="T16" fmla="*/ 28 w 54"/>
                  <a:gd name="T17" fmla="*/ 56 h 56"/>
                  <a:gd name="T18" fmla="*/ 38 w 54"/>
                  <a:gd name="T19" fmla="*/ 55 h 56"/>
                  <a:gd name="T20" fmla="*/ 47 w 54"/>
                  <a:gd name="T21" fmla="*/ 48 h 56"/>
                  <a:gd name="T22" fmla="*/ 53 w 54"/>
                  <a:gd name="T23" fmla="*/ 39 h 56"/>
                  <a:gd name="T24" fmla="*/ 54 w 54"/>
                  <a:gd name="T25" fmla="*/ 28 h 56"/>
                  <a:gd name="T26" fmla="*/ 53 w 54"/>
                  <a:gd name="T27" fmla="*/ 18 h 56"/>
                  <a:gd name="T28" fmla="*/ 47 w 54"/>
                  <a:gd name="T29" fmla="*/ 9 h 56"/>
                  <a:gd name="T30" fmla="*/ 38 w 54"/>
                  <a:gd name="T31" fmla="*/ 2 h 56"/>
                  <a:gd name="T32" fmla="*/ 28 w 54"/>
                  <a:gd name="T3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56">
                    <a:moveTo>
                      <a:pt x="28" y="0"/>
                    </a:moveTo>
                    <a:lnTo>
                      <a:pt x="17" y="2"/>
                    </a:lnTo>
                    <a:lnTo>
                      <a:pt x="8" y="9"/>
                    </a:lnTo>
                    <a:lnTo>
                      <a:pt x="1" y="18"/>
                    </a:lnTo>
                    <a:lnTo>
                      <a:pt x="0" y="28"/>
                    </a:lnTo>
                    <a:lnTo>
                      <a:pt x="1" y="39"/>
                    </a:lnTo>
                    <a:lnTo>
                      <a:pt x="8" y="48"/>
                    </a:lnTo>
                    <a:lnTo>
                      <a:pt x="17" y="55"/>
                    </a:lnTo>
                    <a:lnTo>
                      <a:pt x="28" y="56"/>
                    </a:lnTo>
                    <a:lnTo>
                      <a:pt x="38" y="55"/>
                    </a:lnTo>
                    <a:lnTo>
                      <a:pt x="47" y="48"/>
                    </a:lnTo>
                    <a:lnTo>
                      <a:pt x="53" y="39"/>
                    </a:lnTo>
                    <a:lnTo>
                      <a:pt x="54" y="28"/>
                    </a:lnTo>
                    <a:lnTo>
                      <a:pt x="53" y="18"/>
                    </a:lnTo>
                    <a:lnTo>
                      <a:pt x="47" y="9"/>
                    </a:lnTo>
                    <a:lnTo>
                      <a:pt x="38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EAA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130"/>
              <p:cNvSpPr>
                <a:spLocks/>
              </p:cNvSpPr>
              <p:nvPr/>
            </p:nvSpPr>
            <p:spPr bwMode="auto">
              <a:xfrm>
                <a:off x="854" y="2664"/>
                <a:ext cx="27" cy="26"/>
              </a:xfrm>
              <a:custGeom>
                <a:avLst/>
                <a:gdLst>
                  <a:gd name="T0" fmla="*/ 26 w 53"/>
                  <a:gd name="T1" fmla="*/ 0 h 53"/>
                  <a:gd name="T2" fmla="*/ 15 w 53"/>
                  <a:gd name="T3" fmla="*/ 1 h 53"/>
                  <a:gd name="T4" fmla="*/ 8 w 53"/>
                  <a:gd name="T5" fmla="*/ 7 h 53"/>
                  <a:gd name="T6" fmla="*/ 1 w 53"/>
                  <a:gd name="T7" fmla="*/ 16 h 53"/>
                  <a:gd name="T8" fmla="*/ 0 w 53"/>
                  <a:gd name="T9" fmla="*/ 26 h 53"/>
                  <a:gd name="T10" fmla="*/ 1 w 53"/>
                  <a:gd name="T11" fmla="*/ 37 h 53"/>
                  <a:gd name="T12" fmla="*/ 8 w 53"/>
                  <a:gd name="T13" fmla="*/ 44 h 53"/>
                  <a:gd name="T14" fmla="*/ 15 w 53"/>
                  <a:gd name="T15" fmla="*/ 51 h 53"/>
                  <a:gd name="T16" fmla="*/ 26 w 53"/>
                  <a:gd name="T17" fmla="*/ 53 h 53"/>
                  <a:gd name="T18" fmla="*/ 37 w 53"/>
                  <a:gd name="T19" fmla="*/ 51 h 53"/>
                  <a:gd name="T20" fmla="*/ 46 w 53"/>
                  <a:gd name="T21" fmla="*/ 44 h 53"/>
                  <a:gd name="T22" fmla="*/ 51 w 53"/>
                  <a:gd name="T23" fmla="*/ 37 h 53"/>
                  <a:gd name="T24" fmla="*/ 53 w 53"/>
                  <a:gd name="T25" fmla="*/ 26 h 53"/>
                  <a:gd name="T26" fmla="*/ 51 w 53"/>
                  <a:gd name="T27" fmla="*/ 16 h 53"/>
                  <a:gd name="T28" fmla="*/ 46 w 53"/>
                  <a:gd name="T29" fmla="*/ 7 h 53"/>
                  <a:gd name="T30" fmla="*/ 37 w 53"/>
                  <a:gd name="T31" fmla="*/ 1 h 53"/>
                  <a:gd name="T32" fmla="*/ 26 w 53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26" y="0"/>
                    </a:moveTo>
                    <a:lnTo>
                      <a:pt x="15" y="1"/>
                    </a:lnTo>
                    <a:lnTo>
                      <a:pt x="8" y="7"/>
                    </a:lnTo>
                    <a:lnTo>
                      <a:pt x="1" y="16"/>
                    </a:lnTo>
                    <a:lnTo>
                      <a:pt x="0" y="26"/>
                    </a:lnTo>
                    <a:lnTo>
                      <a:pt x="1" y="37"/>
                    </a:lnTo>
                    <a:lnTo>
                      <a:pt x="8" y="44"/>
                    </a:lnTo>
                    <a:lnTo>
                      <a:pt x="15" y="51"/>
                    </a:lnTo>
                    <a:lnTo>
                      <a:pt x="26" y="53"/>
                    </a:lnTo>
                    <a:lnTo>
                      <a:pt x="37" y="51"/>
                    </a:lnTo>
                    <a:lnTo>
                      <a:pt x="46" y="44"/>
                    </a:lnTo>
                    <a:lnTo>
                      <a:pt x="51" y="37"/>
                    </a:lnTo>
                    <a:lnTo>
                      <a:pt x="53" y="26"/>
                    </a:lnTo>
                    <a:lnTo>
                      <a:pt x="51" y="16"/>
                    </a:lnTo>
                    <a:lnTo>
                      <a:pt x="46" y="7"/>
                    </a:lnTo>
                    <a:lnTo>
                      <a:pt x="37" y="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ED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131"/>
              <p:cNvSpPr>
                <a:spLocks/>
              </p:cNvSpPr>
              <p:nvPr/>
            </p:nvSpPr>
            <p:spPr bwMode="auto">
              <a:xfrm>
                <a:off x="855" y="2664"/>
                <a:ext cx="25" cy="25"/>
              </a:xfrm>
              <a:custGeom>
                <a:avLst/>
                <a:gdLst>
                  <a:gd name="T0" fmla="*/ 25 w 50"/>
                  <a:gd name="T1" fmla="*/ 0 h 49"/>
                  <a:gd name="T2" fmla="*/ 14 w 50"/>
                  <a:gd name="T3" fmla="*/ 1 h 49"/>
                  <a:gd name="T4" fmla="*/ 7 w 50"/>
                  <a:gd name="T5" fmla="*/ 7 h 49"/>
                  <a:gd name="T6" fmla="*/ 2 w 50"/>
                  <a:gd name="T7" fmla="*/ 14 h 49"/>
                  <a:gd name="T8" fmla="*/ 0 w 50"/>
                  <a:gd name="T9" fmla="*/ 24 h 49"/>
                  <a:gd name="T10" fmla="*/ 2 w 50"/>
                  <a:gd name="T11" fmla="*/ 35 h 49"/>
                  <a:gd name="T12" fmla="*/ 7 w 50"/>
                  <a:gd name="T13" fmla="*/ 42 h 49"/>
                  <a:gd name="T14" fmla="*/ 14 w 50"/>
                  <a:gd name="T15" fmla="*/ 47 h 49"/>
                  <a:gd name="T16" fmla="*/ 25 w 50"/>
                  <a:gd name="T17" fmla="*/ 49 h 49"/>
                  <a:gd name="T18" fmla="*/ 36 w 50"/>
                  <a:gd name="T19" fmla="*/ 47 h 49"/>
                  <a:gd name="T20" fmla="*/ 43 w 50"/>
                  <a:gd name="T21" fmla="*/ 42 h 49"/>
                  <a:gd name="T22" fmla="*/ 48 w 50"/>
                  <a:gd name="T23" fmla="*/ 35 h 49"/>
                  <a:gd name="T24" fmla="*/ 50 w 50"/>
                  <a:gd name="T25" fmla="*/ 24 h 49"/>
                  <a:gd name="T26" fmla="*/ 48 w 50"/>
                  <a:gd name="T27" fmla="*/ 14 h 49"/>
                  <a:gd name="T28" fmla="*/ 43 w 50"/>
                  <a:gd name="T29" fmla="*/ 7 h 49"/>
                  <a:gd name="T30" fmla="*/ 36 w 50"/>
                  <a:gd name="T31" fmla="*/ 1 h 49"/>
                  <a:gd name="T32" fmla="*/ 25 w 50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14" y="1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2" y="35"/>
                    </a:lnTo>
                    <a:lnTo>
                      <a:pt x="7" y="42"/>
                    </a:lnTo>
                    <a:lnTo>
                      <a:pt x="14" y="47"/>
                    </a:lnTo>
                    <a:lnTo>
                      <a:pt x="25" y="49"/>
                    </a:lnTo>
                    <a:lnTo>
                      <a:pt x="36" y="47"/>
                    </a:lnTo>
                    <a:lnTo>
                      <a:pt x="43" y="42"/>
                    </a:lnTo>
                    <a:lnTo>
                      <a:pt x="48" y="35"/>
                    </a:lnTo>
                    <a:lnTo>
                      <a:pt x="50" y="24"/>
                    </a:lnTo>
                    <a:lnTo>
                      <a:pt x="48" y="14"/>
                    </a:lnTo>
                    <a:lnTo>
                      <a:pt x="43" y="7"/>
                    </a:lnTo>
                    <a:lnTo>
                      <a:pt x="36" y="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2C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132"/>
              <p:cNvSpPr>
                <a:spLocks/>
              </p:cNvSpPr>
              <p:nvPr/>
            </p:nvSpPr>
            <p:spPr bwMode="auto">
              <a:xfrm>
                <a:off x="854" y="2664"/>
                <a:ext cx="27" cy="26"/>
              </a:xfrm>
              <a:custGeom>
                <a:avLst/>
                <a:gdLst>
                  <a:gd name="T0" fmla="*/ 8 w 53"/>
                  <a:gd name="T1" fmla="*/ 37 h 53"/>
                  <a:gd name="T2" fmla="*/ 10 w 53"/>
                  <a:gd name="T3" fmla="*/ 26 h 53"/>
                  <a:gd name="T4" fmla="*/ 17 w 53"/>
                  <a:gd name="T5" fmla="*/ 16 h 53"/>
                  <a:gd name="T6" fmla="*/ 26 w 53"/>
                  <a:gd name="T7" fmla="*/ 8 h 53"/>
                  <a:gd name="T8" fmla="*/ 37 w 53"/>
                  <a:gd name="T9" fmla="*/ 7 h 53"/>
                  <a:gd name="T10" fmla="*/ 42 w 53"/>
                  <a:gd name="T11" fmla="*/ 7 h 53"/>
                  <a:gd name="T12" fmla="*/ 46 w 53"/>
                  <a:gd name="T13" fmla="*/ 8 h 53"/>
                  <a:gd name="T14" fmla="*/ 49 w 53"/>
                  <a:gd name="T15" fmla="*/ 10 h 53"/>
                  <a:gd name="T16" fmla="*/ 53 w 53"/>
                  <a:gd name="T17" fmla="*/ 12 h 53"/>
                  <a:gd name="T18" fmla="*/ 47 w 53"/>
                  <a:gd name="T19" fmla="*/ 7 h 53"/>
                  <a:gd name="T20" fmla="*/ 42 w 53"/>
                  <a:gd name="T21" fmla="*/ 3 h 53"/>
                  <a:gd name="T22" fmla="*/ 35 w 53"/>
                  <a:gd name="T23" fmla="*/ 1 h 53"/>
                  <a:gd name="T24" fmla="*/ 28 w 53"/>
                  <a:gd name="T25" fmla="*/ 0 h 53"/>
                  <a:gd name="T26" fmla="*/ 17 w 53"/>
                  <a:gd name="T27" fmla="*/ 1 h 53"/>
                  <a:gd name="T28" fmla="*/ 8 w 53"/>
                  <a:gd name="T29" fmla="*/ 8 h 53"/>
                  <a:gd name="T30" fmla="*/ 1 w 53"/>
                  <a:gd name="T31" fmla="*/ 17 h 53"/>
                  <a:gd name="T32" fmla="*/ 0 w 53"/>
                  <a:gd name="T33" fmla="*/ 28 h 53"/>
                  <a:gd name="T34" fmla="*/ 1 w 53"/>
                  <a:gd name="T35" fmla="*/ 35 h 53"/>
                  <a:gd name="T36" fmla="*/ 3 w 53"/>
                  <a:gd name="T37" fmla="*/ 42 h 53"/>
                  <a:gd name="T38" fmla="*/ 7 w 53"/>
                  <a:gd name="T39" fmla="*/ 47 h 53"/>
                  <a:gd name="T40" fmla="*/ 12 w 53"/>
                  <a:gd name="T41" fmla="*/ 53 h 53"/>
                  <a:gd name="T42" fmla="*/ 10 w 53"/>
                  <a:gd name="T43" fmla="*/ 49 h 53"/>
                  <a:gd name="T44" fmla="*/ 10 w 53"/>
                  <a:gd name="T45" fmla="*/ 44 h 53"/>
                  <a:gd name="T46" fmla="*/ 8 w 53"/>
                  <a:gd name="T47" fmla="*/ 40 h 53"/>
                  <a:gd name="T48" fmla="*/ 8 w 53"/>
                  <a:gd name="T49" fmla="*/ 3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3" h="53">
                    <a:moveTo>
                      <a:pt x="8" y="37"/>
                    </a:moveTo>
                    <a:lnTo>
                      <a:pt x="10" y="26"/>
                    </a:lnTo>
                    <a:lnTo>
                      <a:pt x="17" y="16"/>
                    </a:lnTo>
                    <a:lnTo>
                      <a:pt x="26" y="8"/>
                    </a:lnTo>
                    <a:lnTo>
                      <a:pt x="37" y="7"/>
                    </a:lnTo>
                    <a:lnTo>
                      <a:pt x="42" y="7"/>
                    </a:lnTo>
                    <a:lnTo>
                      <a:pt x="46" y="8"/>
                    </a:lnTo>
                    <a:lnTo>
                      <a:pt x="49" y="10"/>
                    </a:lnTo>
                    <a:lnTo>
                      <a:pt x="53" y="12"/>
                    </a:lnTo>
                    <a:lnTo>
                      <a:pt x="47" y="7"/>
                    </a:lnTo>
                    <a:lnTo>
                      <a:pt x="42" y="3"/>
                    </a:lnTo>
                    <a:lnTo>
                      <a:pt x="35" y="1"/>
                    </a:lnTo>
                    <a:lnTo>
                      <a:pt x="28" y="0"/>
                    </a:lnTo>
                    <a:lnTo>
                      <a:pt x="17" y="1"/>
                    </a:lnTo>
                    <a:lnTo>
                      <a:pt x="8" y="8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1" y="35"/>
                    </a:lnTo>
                    <a:lnTo>
                      <a:pt x="3" y="42"/>
                    </a:lnTo>
                    <a:lnTo>
                      <a:pt x="7" y="47"/>
                    </a:lnTo>
                    <a:lnTo>
                      <a:pt x="12" y="53"/>
                    </a:lnTo>
                    <a:lnTo>
                      <a:pt x="10" y="49"/>
                    </a:lnTo>
                    <a:lnTo>
                      <a:pt x="10" y="44"/>
                    </a:lnTo>
                    <a:lnTo>
                      <a:pt x="8" y="40"/>
                    </a:lnTo>
                    <a:lnTo>
                      <a:pt x="8" y="37"/>
                    </a:lnTo>
                    <a:close/>
                  </a:path>
                </a:pathLst>
              </a:custGeom>
              <a:solidFill>
                <a:srgbClr val="F7E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133"/>
              <p:cNvSpPr>
                <a:spLocks/>
              </p:cNvSpPr>
              <p:nvPr/>
            </p:nvSpPr>
            <p:spPr bwMode="auto">
              <a:xfrm>
                <a:off x="1135" y="2884"/>
                <a:ext cx="30" cy="30"/>
              </a:xfrm>
              <a:custGeom>
                <a:avLst/>
                <a:gdLst>
                  <a:gd name="T0" fmla="*/ 30 w 60"/>
                  <a:gd name="T1" fmla="*/ 0 h 60"/>
                  <a:gd name="T2" fmla="*/ 19 w 60"/>
                  <a:gd name="T3" fmla="*/ 2 h 60"/>
                  <a:gd name="T4" fmla="*/ 9 w 60"/>
                  <a:gd name="T5" fmla="*/ 9 h 60"/>
                  <a:gd name="T6" fmla="*/ 2 w 60"/>
                  <a:gd name="T7" fmla="*/ 19 h 60"/>
                  <a:gd name="T8" fmla="*/ 0 w 60"/>
                  <a:gd name="T9" fmla="*/ 30 h 60"/>
                  <a:gd name="T10" fmla="*/ 2 w 60"/>
                  <a:gd name="T11" fmla="*/ 42 h 60"/>
                  <a:gd name="T12" fmla="*/ 9 w 60"/>
                  <a:gd name="T13" fmla="*/ 51 h 60"/>
                  <a:gd name="T14" fmla="*/ 19 w 60"/>
                  <a:gd name="T15" fmla="*/ 58 h 60"/>
                  <a:gd name="T16" fmla="*/ 30 w 60"/>
                  <a:gd name="T17" fmla="*/ 60 h 60"/>
                  <a:gd name="T18" fmla="*/ 42 w 60"/>
                  <a:gd name="T19" fmla="*/ 58 h 60"/>
                  <a:gd name="T20" fmla="*/ 51 w 60"/>
                  <a:gd name="T21" fmla="*/ 51 h 60"/>
                  <a:gd name="T22" fmla="*/ 58 w 60"/>
                  <a:gd name="T23" fmla="*/ 42 h 60"/>
                  <a:gd name="T24" fmla="*/ 60 w 60"/>
                  <a:gd name="T25" fmla="*/ 30 h 60"/>
                  <a:gd name="T26" fmla="*/ 58 w 60"/>
                  <a:gd name="T27" fmla="*/ 19 h 60"/>
                  <a:gd name="T28" fmla="*/ 51 w 60"/>
                  <a:gd name="T29" fmla="*/ 9 h 60"/>
                  <a:gd name="T30" fmla="*/ 42 w 60"/>
                  <a:gd name="T31" fmla="*/ 2 h 60"/>
                  <a:gd name="T32" fmla="*/ 30 w 60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lnTo>
                      <a:pt x="19" y="2"/>
                    </a:lnTo>
                    <a:lnTo>
                      <a:pt x="9" y="9"/>
                    </a:lnTo>
                    <a:lnTo>
                      <a:pt x="2" y="19"/>
                    </a:lnTo>
                    <a:lnTo>
                      <a:pt x="0" y="30"/>
                    </a:lnTo>
                    <a:lnTo>
                      <a:pt x="2" y="42"/>
                    </a:lnTo>
                    <a:lnTo>
                      <a:pt x="9" y="51"/>
                    </a:lnTo>
                    <a:lnTo>
                      <a:pt x="19" y="58"/>
                    </a:lnTo>
                    <a:lnTo>
                      <a:pt x="30" y="60"/>
                    </a:lnTo>
                    <a:lnTo>
                      <a:pt x="42" y="58"/>
                    </a:lnTo>
                    <a:lnTo>
                      <a:pt x="51" y="51"/>
                    </a:lnTo>
                    <a:lnTo>
                      <a:pt x="58" y="42"/>
                    </a:lnTo>
                    <a:lnTo>
                      <a:pt x="60" y="30"/>
                    </a:lnTo>
                    <a:lnTo>
                      <a:pt x="58" y="19"/>
                    </a:lnTo>
                    <a:lnTo>
                      <a:pt x="51" y="9"/>
                    </a:lnTo>
                    <a:lnTo>
                      <a:pt x="42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351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34"/>
              <p:cNvSpPr>
                <a:spLocks/>
              </p:cNvSpPr>
              <p:nvPr/>
            </p:nvSpPr>
            <p:spPr bwMode="auto">
              <a:xfrm>
                <a:off x="1136" y="2885"/>
                <a:ext cx="29" cy="28"/>
              </a:xfrm>
              <a:custGeom>
                <a:avLst/>
                <a:gdLst>
                  <a:gd name="T0" fmla="*/ 28 w 56"/>
                  <a:gd name="T1" fmla="*/ 0 h 56"/>
                  <a:gd name="T2" fmla="*/ 17 w 56"/>
                  <a:gd name="T3" fmla="*/ 1 h 56"/>
                  <a:gd name="T4" fmla="*/ 8 w 56"/>
                  <a:gd name="T5" fmla="*/ 9 h 56"/>
                  <a:gd name="T6" fmla="*/ 1 w 56"/>
                  <a:gd name="T7" fmla="*/ 17 h 56"/>
                  <a:gd name="T8" fmla="*/ 0 w 56"/>
                  <a:gd name="T9" fmla="*/ 28 h 56"/>
                  <a:gd name="T10" fmla="*/ 1 w 56"/>
                  <a:gd name="T11" fmla="*/ 39 h 56"/>
                  <a:gd name="T12" fmla="*/ 8 w 56"/>
                  <a:gd name="T13" fmla="*/ 47 h 56"/>
                  <a:gd name="T14" fmla="*/ 17 w 56"/>
                  <a:gd name="T15" fmla="*/ 54 h 56"/>
                  <a:gd name="T16" fmla="*/ 28 w 56"/>
                  <a:gd name="T17" fmla="*/ 56 h 56"/>
                  <a:gd name="T18" fmla="*/ 38 w 56"/>
                  <a:gd name="T19" fmla="*/ 54 h 56"/>
                  <a:gd name="T20" fmla="*/ 47 w 56"/>
                  <a:gd name="T21" fmla="*/ 47 h 56"/>
                  <a:gd name="T22" fmla="*/ 54 w 56"/>
                  <a:gd name="T23" fmla="*/ 39 h 56"/>
                  <a:gd name="T24" fmla="*/ 56 w 56"/>
                  <a:gd name="T25" fmla="*/ 28 h 56"/>
                  <a:gd name="T26" fmla="*/ 54 w 56"/>
                  <a:gd name="T27" fmla="*/ 17 h 56"/>
                  <a:gd name="T28" fmla="*/ 47 w 56"/>
                  <a:gd name="T29" fmla="*/ 9 h 56"/>
                  <a:gd name="T30" fmla="*/ 38 w 56"/>
                  <a:gd name="T31" fmla="*/ 1 h 56"/>
                  <a:gd name="T32" fmla="*/ 28 w 56"/>
                  <a:gd name="T3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lnTo>
                      <a:pt x="17" y="1"/>
                    </a:lnTo>
                    <a:lnTo>
                      <a:pt x="8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1" y="39"/>
                    </a:lnTo>
                    <a:lnTo>
                      <a:pt x="8" y="47"/>
                    </a:lnTo>
                    <a:lnTo>
                      <a:pt x="17" y="54"/>
                    </a:lnTo>
                    <a:lnTo>
                      <a:pt x="28" y="56"/>
                    </a:lnTo>
                    <a:lnTo>
                      <a:pt x="38" y="54"/>
                    </a:lnTo>
                    <a:lnTo>
                      <a:pt x="47" y="47"/>
                    </a:lnTo>
                    <a:lnTo>
                      <a:pt x="54" y="39"/>
                    </a:lnTo>
                    <a:lnTo>
                      <a:pt x="56" y="28"/>
                    </a:lnTo>
                    <a:lnTo>
                      <a:pt x="54" y="17"/>
                    </a:lnTo>
                    <a:lnTo>
                      <a:pt x="47" y="9"/>
                    </a:lnTo>
                    <a:lnTo>
                      <a:pt x="38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863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135"/>
              <p:cNvSpPr>
                <a:spLocks/>
              </p:cNvSpPr>
              <p:nvPr/>
            </p:nvSpPr>
            <p:spPr bwMode="auto">
              <a:xfrm>
                <a:off x="1136" y="2885"/>
                <a:ext cx="29" cy="27"/>
              </a:xfrm>
              <a:custGeom>
                <a:avLst/>
                <a:gdLst>
                  <a:gd name="T0" fmla="*/ 28 w 56"/>
                  <a:gd name="T1" fmla="*/ 0 h 54"/>
                  <a:gd name="T2" fmla="*/ 17 w 56"/>
                  <a:gd name="T3" fmla="*/ 1 h 54"/>
                  <a:gd name="T4" fmla="*/ 8 w 56"/>
                  <a:gd name="T5" fmla="*/ 9 h 54"/>
                  <a:gd name="T6" fmla="*/ 1 w 56"/>
                  <a:gd name="T7" fmla="*/ 17 h 54"/>
                  <a:gd name="T8" fmla="*/ 0 w 56"/>
                  <a:gd name="T9" fmla="*/ 28 h 54"/>
                  <a:gd name="T10" fmla="*/ 1 w 56"/>
                  <a:gd name="T11" fmla="*/ 39 h 54"/>
                  <a:gd name="T12" fmla="*/ 8 w 56"/>
                  <a:gd name="T13" fmla="*/ 46 h 54"/>
                  <a:gd name="T14" fmla="*/ 17 w 56"/>
                  <a:gd name="T15" fmla="*/ 53 h 54"/>
                  <a:gd name="T16" fmla="*/ 28 w 56"/>
                  <a:gd name="T17" fmla="*/ 54 h 54"/>
                  <a:gd name="T18" fmla="*/ 38 w 56"/>
                  <a:gd name="T19" fmla="*/ 53 h 54"/>
                  <a:gd name="T20" fmla="*/ 47 w 56"/>
                  <a:gd name="T21" fmla="*/ 46 h 54"/>
                  <a:gd name="T22" fmla="*/ 54 w 56"/>
                  <a:gd name="T23" fmla="*/ 39 h 54"/>
                  <a:gd name="T24" fmla="*/ 56 w 56"/>
                  <a:gd name="T25" fmla="*/ 28 h 54"/>
                  <a:gd name="T26" fmla="*/ 54 w 56"/>
                  <a:gd name="T27" fmla="*/ 17 h 54"/>
                  <a:gd name="T28" fmla="*/ 47 w 56"/>
                  <a:gd name="T29" fmla="*/ 9 h 54"/>
                  <a:gd name="T30" fmla="*/ 38 w 56"/>
                  <a:gd name="T31" fmla="*/ 1 h 54"/>
                  <a:gd name="T32" fmla="*/ 28 w 56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54">
                    <a:moveTo>
                      <a:pt x="28" y="0"/>
                    </a:moveTo>
                    <a:lnTo>
                      <a:pt x="17" y="1"/>
                    </a:lnTo>
                    <a:lnTo>
                      <a:pt x="8" y="9"/>
                    </a:lnTo>
                    <a:lnTo>
                      <a:pt x="1" y="17"/>
                    </a:lnTo>
                    <a:lnTo>
                      <a:pt x="0" y="28"/>
                    </a:lnTo>
                    <a:lnTo>
                      <a:pt x="1" y="39"/>
                    </a:lnTo>
                    <a:lnTo>
                      <a:pt x="8" y="46"/>
                    </a:lnTo>
                    <a:lnTo>
                      <a:pt x="17" y="53"/>
                    </a:lnTo>
                    <a:lnTo>
                      <a:pt x="28" y="54"/>
                    </a:lnTo>
                    <a:lnTo>
                      <a:pt x="38" y="53"/>
                    </a:lnTo>
                    <a:lnTo>
                      <a:pt x="47" y="46"/>
                    </a:lnTo>
                    <a:lnTo>
                      <a:pt x="54" y="39"/>
                    </a:lnTo>
                    <a:lnTo>
                      <a:pt x="56" y="28"/>
                    </a:lnTo>
                    <a:lnTo>
                      <a:pt x="54" y="17"/>
                    </a:lnTo>
                    <a:lnTo>
                      <a:pt x="47" y="9"/>
                    </a:lnTo>
                    <a:lnTo>
                      <a:pt x="38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B72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36"/>
              <p:cNvSpPr>
                <a:spLocks/>
              </p:cNvSpPr>
              <p:nvPr/>
            </p:nvSpPr>
            <p:spPr bwMode="auto">
              <a:xfrm>
                <a:off x="1137" y="2885"/>
                <a:ext cx="27" cy="26"/>
              </a:xfrm>
              <a:custGeom>
                <a:avLst/>
                <a:gdLst>
                  <a:gd name="T0" fmla="*/ 27 w 53"/>
                  <a:gd name="T1" fmla="*/ 0 h 53"/>
                  <a:gd name="T2" fmla="*/ 16 w 53"/>
                  <a:gd name="T3" fmla="*/ 1 h 53"/>
                  <a:gd name="T4" fmla="*/ 7 w 53"/>
                  <a:gd name="T5" fmla="*/ 7 h 53"/>
                  <a:gd name="T6" fmla="*/ 2 w 53"/>
                  <a:gd name="T7" fmla="*/ 16 h 53"/>
                  <a:gd name="T8" fmla="*/ 0 w 53"/>
                  <a:gd name="T9" fmla="*/ 26 h 53"/>
                  <a:gd name="T10" fmla="*/ 2 w 53"/>
                  <a:gd name="T11" fmla="*/ 37 h 53"/>
                  <a:gd name="T12" fmla="*/ 7 w 53"/>
                  <a:gd name="T13" fmla="*/ 46 h 53"/>
                  <a:gd name="T14" fmla="*/ 16 w 53"/>
                  <a:gd name="T15" fmla="*/ 51 h 53"/>
                  <a:gd name="T16" fmla="*/ 27 w 53"/>
                  <a:gd name="T17" fmla="*/ 53 h 53"/>
                  <a:gd name="T18" fmla="*/ 37 w 53"/>
                  <a:gd name="T19" fmla="*/ 51 h 53"/>
                  <a:gd name="T20" fmla="*/ 46 w 53"/>
                  <a:gd name="T21" fmla="*/ 46 h 53"/>
                  <a:gd name="T22" fmla="*/ 52 w 53"/>
                  <a:gd name="T23" fmla="*/ 37 h 53"/>
                  <a:gd name="T24" fmla="*/ 53 w 53"/>
                  <a:gd name="T25" fmla="*/ 26 h 53"/>
                  <a:gd name="T26" fmla="*/ 52 w 53"/>
                  <a:gd name="T27" fmla="*/ 16 h 53"/>
                  <a:gd name="T28" fmla="*/ 46 w 53"/>
                  <a:gd name="T29" fmla="*/ 7 h 53"/>
                  <a:gd name="T30" fmla="*/ 37 w 53"/>
                  <a:gd name="T31" fmla="*/ 1 h 53"/>
                  <a:gd name="T32" fmla="*/ 27 w 53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16" y="1"/>
                    </a:lnTo>
                    <a:lnTo>
                      <a:pt x="7" y="7"/>
                    </a:lnTo>
                    <a:lnTo>
                      <a:pt x="2" y="16"/>
                    </a:lnTo>
                    <a:lnTo>
                      <a:pt x="0" y="26"/>
                    </a:lnTo>
                    <a:lnTo>
                      <a:pt x="2" y="37"/>
                    </a:lnTo>
                    <a:lnTo>
                      <a:pt x="7" y="46"/>
                    </a:lnTo>
                    <a:lnTo>
                      <a:pt x="16" y="51"/>
                    </a:lnTo>
                    <a:lnTo>
                      <a:pt x="27" y="53"/>
                    </a:lnTo>
                    <a:lnTo>
                      <a:pt x="37" y="51"/>
                    </a:lnTo>
                    <a:lnTo>
                      <a:pt x="46" y="46"/>
                    </a:lnTo>
                    <a:lnTo>
                      <a:pt x="52" y="37"/>
                    </a:lnTo>
                    <a:lnTo>
                      <a:pt x="53" y="26"/>
                    </a:lnTo>
                    <a:lnTo>
                      <a:pt x="52" y="16"/>
                    </a:lnTo>
                    <a:lnTo>
                      <a:pt x="46" y="7"/>
                    </a:lnTo>
                    <a:lnTo>
                      <a:pt x="37" y="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08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137"/>
              <p:cNvSpPr>
                <a:spLocks/>
              </p:cNvSpPr>
              <p:nvPr/>
            </p:nvSpPr>
            <p:spPr bwMode="auto">
              <a:xfrm>
                <a:off x="1137" y="2886"/>
                <a:ext cx="26" cy="24"/>
              </a:xfrm>
              <a:custGeom>
                <a:avLst/>
                <a:gdLst>
                  <a:gd name="T0" fmla="*/ 25 w 52"/>
                  <a:gd name="T1" fmla="*/ 0 h 50"/>
                  <a:gd name="T2" fmla="*/ 16 w 52"/>
                  <a:gd name="T3" fmla="*/ 2 h 50"/>
                  <a:gd name="T4" fmla="*/ 7 w 52"/>
                  <a:gd name="T5" fmla="*/ 8 h 50"/>
                  <a:gd name="T6" fmla="*/ 2 w 52"/>
                  <a:gd name="T7" fmla="*/ 15 h 50"/>
                  <a:gd name="T8" fmla="*/ 0 w 52"/>
                  <a:gd name="T9" fmla="*/ 25 h 50"/>
                  <a:gd name="T10" fmla="*/ 2 w 52"/>
                  <a:gd name="T11" fmla="*/ 36 h 50"/>
                  <a:gd name="T12" fmla="*/ 7 w 52"/>
                  <a:gd name="T13" fmla="*/ 43 h 50"/>
                  <a:gd name="T14" fmla="*/ 16 w 52"/>
                  <a:gd name="T15" fmla="*/ 48 h 50"/>
                  <a:gd name="T16" fmla="*/ 25 w 52"/>
                  <a:gd name="T17" fmla="*/ 50 h 50"/>
                  <a:gd name="T18" fmla="*/ 36 w 52"/>
                  <a:gd name="T19" fmla="*/ 48 h 50"/>
                  <a:gd name="T20" fmla="*/ 44 w 52"/>
                  <a:gd name="T21" fmla="*/ 43 h 50"/>
                  <a:gd name="T22" fmla="*/ 50 w 52"/>
                  <a:gd name="T23" fmla="*/ 36 h 50"/>
                  <a:gd name="T24" fmla="*/ 52 w 52"/>
                  <a:gd name="T25" fmla="*/ 25 h 50"/>
                  <a:gd name="T26" fmla="*/ 50 w 52"/>
                  <a:gd name="T27" fmla="*/ 15 h 50"/>
                  <a:gd name="T28" fmla="*/ 44 w 52"/>
                  <a:gd name="T29" fmla="*/ 8 h 50"/>
                  <a:gd name="T30" fmla="*/ 36 w 52"/>
                  <a:gd name="T31" fmla="*/ 2 h 50"/>
                  <a:gd name="T32" fmla="*/ 25 w 52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0">
                    <a:moveTo>
                      <a:pt x="25" y="0"/>
                    </a:moveTo>
                    <a:lnTo>
                      <a:pt x="16" y="2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6"/>
                    </a:lnTo>
                    <a:lnTo>
                      <a:pt x="7" y="43"/>
                    </a:lnTo>
                    <a:lnTo>
                      <a:pt x="16" y="48"/>
                    </a:lnTo>
                    <a:lnTo>
                      <a:pt x="25" y="50"/>
                    </a:lnTo>
                    <a:lnTo>
                      <a:pt x="36" y="48"/>
                    </a:lnTo>
                    <a:lnTo>
                      <a:pt x="44" y="43"/>
                    </a:lnTo>
                    <a:lnTo>
                      <a:pt x="50" y="36"/>
                    </a:lnTo>
                    <a:lnTo>
                      <a:pt x="52" y="25"/>
                    </a:lnTo>
                    <a:lnTo>
                      <a:pt x="50" y="15"/>
                    </a:lnTo>
                    <a:lnTo>
                      <a:pt x="44" y="8"/>
                    </a:lnTo>
                    <a:lnTo>
                      <a:pt x="36" y="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59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138"/>
              <p:cNvSpPr>
                <a:spLocks/>
              </p:cNvSpPr>
              <p:nvPr/>
            </p:nvSpPr>
            <p:spPr bwMode="auto">
              <a:xfrm>
                <a:off x="1138" y="2886"/>
                <a:ext cx="24" cy="24"/>
              </a:xfrm>
              <a:custGeom>
                <a:avLst/>
                <a:gdLst>
                  <a:gd name="T0" fmla="*/ 23 w 48"/>
                  <a:gd name="T1" fmla="*/ 0 h 48"/>
                  <a:gd name="T2" fmla="*/ 14 w 48"/>
                  <a:gd name="T3" fmla="*/ 2 h 48"/>
                  <a:gd name="T4" fmla="*/ 7 w 48"/>
                  <a:gd name="T5" fmla="*/ 8 h 48"/>
                  <a:gd name="T6" fmla="*/ 2 w 48"/>
                  <a:gd name="T7" fmla="*/ 15 h 48"/>
                  <a:gd name="T8" fmla="*/ 0 w 48"/>
                  <a:gd name="T9" fmla="*/ 25 h 48"/>
                  <a:gd name="T10" fmla="*/ 2 w 48"/>
                  <a:gd name="T11" fmla="*/ 34 h 48"/>
                  <a:gd name="T12" fmla="*/ 7 w 48"/>
                  <a:gd name="T13" fmla="*/ 41 h 48"/>
                  <a:gd name="T14" fmla="*/ 14 w 48"/>
                  <a:gd name="T15" fmla="*/ 46 h 48"/>
                  <a:gd name="T16" fmla="*/ 23 w 48"/>
                  <a:gd name="T17" fmla="*/ 48 h 48"/>
                  <a:gd name="T18" fmla="*/ 34 w 48"/>
                  <a:gd name="T19" fmla="*/ 46 h 48"/>
                  <a:gd name="T20" fmla="*/ 41 w 48"/>
                  <a:gd name="T21" fmla="*/ 41 h 48"/>
                  <a:gd name="T22" fmla="*/ 46 w 48"/>
                  <a:gd name="T23" fmla="*/ 34 h 48"/>
                  <a:gd name="T24" fmla="*/ 48 w 48"/>
                  <a:gd name="T25" fmla="*/ 25 h 48"/>
                  <a:gd name="T26" fmla="*/ 46 w 48"/>
                  <a:gd name="T27" fmla="*/ 15 h 48"/>
                  <a:gd name="T28" fmla="*/ 41 w 48"/>
                  <a:gd name="T29" fmla="*/ 8 h 48"/>
                  <a:gd name="T30" fmla="*/ 34 w 48"/>
                  <a:gd name="T31" fmla="*/ 2 h 48"/>
                  <a:gd name="T32" fmla="*/ 23 w 48"/>
                  <a:gd name="T3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8">
                    <a:moveTo>
                      <a:pt x="23" y="0"/>
                    </a:moveTo>
                    <a:lnTo>
                      <a:pt x="14" y="2"/>
                    </a:lnTo>
                    <a:lnTo>
                      <a:pt x="7" y="8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1"/>
                    </a:lnTo>
                    <a:lnTo>
                      <a:pt x="14" y="46"/>
                    </a:lnTo>
                    <a:lnTo>
                      <a:pt x="23" y="48"/>
                    </a:lnTo>
                    <a:lnTo>
                      <a:pt x="34" y="46"/>
                    </a:lnTo>
                    <a:lnTo>
                      <a:pt x="41" y="41"/>
                    </a:lnTo>
                    <a:lnTo>
                      <a:pt x="46" y="34"/>
                    </a:lnTo>
                    <a:lnTo>
                      <a:pt x="48" y="25"/>
                    </a:lnTo>
                    <a:lnTo>
                      <a:pt x="46" y="15"/>
                    </a:lnTo>
                    <a:lnTo>
                      <a:pt x="41" y="8"/>
                    </a:lnTo>
                    <a:lnTo>
                      <a:pt x="3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AA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139"/>
              <p:cNvSpPr>
                <a:spLocks/>
              </p:cNvSpPr>
              <p:nvPr/>
            </p:nvSpPr>
            <p:spPr bwMode="auto">
              <a:xfrm>
                <a:off x="1138" y="2887"/>
                <a:ext cx="23" cy="22"/>
              </a:xfrm>
              <a:custGeom>
                <a:avLst/>
                <a:gdLst>
                  <a:gd name="T0" fmla="*/ 23 w 46"/>
                  <a:gd name="T1" fmla="*/ 0 h 44"/>
                  <a:gd name="T2" fmla="*/ 14 w 46"/>
                  <a:gd name="T3" fmla="*/ 2 h 44"/>
                  <a:gd name="T4" fmla="*/ 7 w 46"/>
                  <a:gd name="T5" fmla="*/ 6 h 44"/>
                  <a:gd name="T6" fmla="*/ 2 w 46"/>
                  <a:gd name="T7" fmla="*/ 13 h 44"/>
                  <a:gd name="T8" fmla="*/ 0 w 46"/>
                  <a:gd name="T9" fmla="*/ 21 h 44"/>
                  <a:gd name="T10" fmla="*/ 2 w 46"/>
                  <a:gd name="T11" fmla="*/ 30 h 44"/>
                  <a:gd name="T12" fmla="*/ 7 w 46"/>
                  <a:gd name="T13" fmla="*/ 37 h 44"/>
                  <a:gd name="T14" fmla="*/ 14 w 46"/>
                  <a:gd name="T15" fmla="*/ 43 h 44"/>
                  <a:gd name="T16" fmla="*/ 23 w 46"/>
                  <a:gd name="T17" fmla="*/ 44 h 44"/>
                  <a:gd name="T18" fmla="*/ 32 w 46"/>
                  <a:gd name="T19" fmla="*/ 43 h 44"/>
                  <a:gd name="T20" fmla="*/ 39 w 46"/>
                  <a:gd name="T21" fmla="*/ 37 h 44"/>
                  <a:gd name="T22" fmla="*/ 44 w 46"/>
                  <a:gd name="T23" fmla="*/ 30 h 44"/>
                  <a:gd name="T24" fmla="*/ 46 w 46"/>
                  <a:gd name="T25" fmla="*/ 21 h 44"/>
                  <a:gd name="T26" fmla="*/ 44 w 46"/>
                  <a:gd name="T27" fmla="*/ 13 h 44"/>
                  <a:gd name="T28" fmla="*/ 39 w 46"/>
                  <a:gd name="T29" fmla="*/ 6 h 44"/>
                  <a:gd name="T30" fmla="*/ 32 w 46"/>
                  <a:gd name="T31" fmla="*/ 2 h 44"/>
                  <a:gd name="T32" fmla="*/ 23 w 4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44">
                    <a:moveTo>
                      <a:pt x="23" y="0"/>
                    </a:moveTo>
                    <a:lnTo>
                      <a:pt x="14" y="2"/>
                    </a:lnTo>
                    <a:lnTo>
                      <a:pt x="7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7" y="37"/>
                    </a:lnTo>
                    <a:lnTo>
                      <a:pt x="14" y="43"/>
                    </a:lnTo>
                    <a:lnTo>
                      <a:pt x="23" y="44"/>
                    </a:lnTo>
                    <a:lnTo>
                      <a:pt x="32" y="43"/>
                    </a:lnTo>
                    <a:lnTo>
                      <a:pt x="39" y="37"/>
                    </a:lnTo>
                    <a:lnTo>
                      <a:pt x="44" y="30"/>
                    </a:lnTo>
                    <a:lnTo>
                      <a:pt x="46" y="21"/>
                    </a:lnTo>
                    <a:lnTo>
                      <a:pt x="44" y="13"/>
                    </a:lnTo>
                    <a:lnTo>
                      <a:pt x="39" y="6"/>
                    </a:lnTo>
                    <a:lnTo>
                      <a:pt x="32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EDBA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140"/>
              <p:cNvSpPr>
                <a:spLocks/>
              </p:cNvSpPr>
              <p:nvPr/>
            </p:nvSpPr>
            <p:spPr bwMode="auto">
              <a:xfrm>
                <a:off x="1139" y="2887"/>
                <a:ext cx="21" cy="21"/>
              </a:xfrm>
              <a:custGeom>
                <a:avLst/>
                <a:gdLst>
                  <a:gd name="T0" fmla="*/ 21 w 42"/>
                  <a:gd name="T1" fmla="*/ 0 h 43"/>
                  <a:gd name="T2" fmla="*/ 12 w 42"/>
                  <a:gd name="T3" fmla="*/ 2 h 43"/>
                  <a:gd name="T4" fmla="*/ 5 w 42"/>
                  <a:gd name="T5" fmla="*/ 6 h 43"/>
                  <a:gd name="T6" fmla="*/ 2 w 42"/>
                  <a:gd name="T7" fmla="*/ 13 h 43"/>
                  <a:gd name="T8" fmla="*/ 0 w 42"/>
                  <a:gd name="T9" fmla="*/ 21 h 43"/>
                  <a:gd name="T10" fmla="*/ 2 w 42"/>
                  <a:gd name="T11" fmla="*/ 30 h 43"/>
                  <a:gd name="T12" fmla="*/ 5 w 42"/>
                  <a:gd name="T13" fmla="*/ 37 h 43"/>
                  <a:gd name="T14" fmla="*/ 12 w 42"/>
                  <a:gd name="T15" fmla="*/ 41 h 43"/>
                  <a:gd name="T16" fmla="*/ 21 w 42"/>
                  <a:gd name="T17" fmla="*/ 43 h 43"/>
                  <a:gd name="T18" fmla="*/ 28 w 42"/>
                  <a:gd name="T19" fmla="*/ 41 h 43"/>
                  <a:gd name="T20" fmla="*/ 35 w 42"/>
                  <a:gd name="T21" fmla="*/ 37 h 43"/>
                  <a:gd name="T22" fmla="*/ 40 w 42"/>
                  <a:gd name="T23" fmla="*/ 30 h 43"/>
                  <a:gd name="T24" fmla="*/ 42 w 42"/>
                  <a:gd name="T25" fmla="*/ 21 h 43"/>
                  <a:gd name="T26" fmla="*/ 40 w 42"/>
                  <a:gd name="T27" fmla="*/ 13 h 43"/>
                  <a:gd name="T28" fmla="*/ 35 w 42"/>
                  <a:gd name="T29" fmla="*/ 6 h 43"/>
                  <a:gd name="T30" fmla="*/ 28 w 42"/>
                  <a:gd name="T31" fmla="*/ 2 h 43"/>
                  <a:gd name="T32" fmla="*/ 21 w 42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43">
                    <a:moveTo>
                      <a:pt x="21" y="0"/>
                    </a:moveTo>
                    <a:lnTo>
                      <a:pt x="12" y="2"/>
                    </a:lnTo>
                    <a:lnTo>
                      <a:pt x="5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30"/>
                    </a:lnTo>
                    <a:lnTo>
                      <a:pt x="5" y="37"/>
                    </a:lnTo>
                    <a:lnTo>
                      <a:pt x="12" y="41"/>
                    </a:lnTo>
                    <a:lnTo>
                      <a:pt x="21" y="43"/>
                    </a:lnTo>
                    <a:lnTo>
                      <a:pt x="28" y="41"/>
                    </a:lnTo>
                    <a:lnTo>
                      <a:pt x="35" y="37"/>
                    </a:lnTo>
                    <a:lnTo>
                      <a:pt x="40" y="30"/>
                    </a:lnTo>
                    <a:lnTo>
                      <a:pt x="42" y="21"/>
                    </a:lnTo>
                    <a:lnTo>
                      <a:pt x="40" y="13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2C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141"/>
              <p:cNvSpPr>
                <a:spLocks/>
              </p:cNvSpPr>
              <p:nvPr/>
            </p:nvSpPr>
            <p:spPr bwMode="auto">
              <a:xfrm>
                <a:off x="1138" y="2887"/>
                <a:ext cx="23" cy="23"/>
              </a:xfrm>
              <a:custGeom>
                <a:avLst/>
                <a:gdLst>
                  <a:gd name="T0" fmla="*/ 7 w 46"/>
                  <a:gd name="T1" fmla="*/ 32 h 46"/>
                  <a:gd name="T2" fmla="*/ 9 w 46"/>
                  <a:gd name="T3" fmla="*/ 21 h 46"/>
                  <a:gd name="T4" fmla="*/ 14 w 46"/>
                  <a:gd name="T5" fmla="*/ 14 h 46"/>
                  <a:gd name="T6" fmla="*/ 21 w 46"/>
                  <a:gd name="T7" fmla="*/ 9 h 46"/>
                  <a:gd name="T8" fmla="*/ 32 w 46"/>
                  <a:gd name="T9" fmla="*/ 7 h 46"/>
                  <a:gd name="T10" fmla="*/ 35 w 46"/>
                  <a:gd name="T11" fmla="*/ 7 h 46"/>
                  <a:gd name="T12" fmla="*/ 39 w 46"/>
                  <a:gd name="T13" fmla="*/ 9 h 46"/>
                  <a:gd name="T14" fmla="*/ 42 w 46"/>
                  <a:gd name="T15" fmla="*/ 9 h 46"/>
                  <a:gd name="T16" fmla="*/ 46 w 46"/>
                  <a:gd name="T17" fmla="*/ 11 h 46"/>
                  <a:gd name="T18" fmla="*/ 42 w 46"/>
                  <a:gd name="T19" fmla="*/ 6 h 46"/>
                  <a:gd name="T20" fmla="*/ 37 w 46"/>
                  <a:gd name="T21" fmla="*/ 2 h 46"/>
                  <a:gd name="T22" fmla="*/ 32 w 46"/>
                  <a:gd name="T23" fmla="*/ 0 h 46"/>
                  <a:gd name="T24" fmla="*/ 25 w 46"/>
                  <a:gd name="T25" fmla="*/ 0 h 46"/>
                  <a:gd name="T26" fmla="*/ 14 w 46"/>
                  <a:gd name="T27" fmla="*/ 2 h 46"/>
                  <a:gd name="T28" fmla="*/ 7 w 46"/>
                  <a:gd name="T29" fmla="*/ 7 h 46"/>
                  <a:gd name="T30" fmla="*/ 2 w 46"/>
                  <a:gd name="T31" fmla="*/ 14 h 46"/>
                  <a:gd name="T32" fmla="*/ 0 w 46"/>
                  <a:gd name="T33" fmla="*/ 25 h 46"/>
                  <a:gd name="T34" fmla="*/ 0 w 46"/>
                  <a:gd name="T35" fmla="*/ 32 h 46"/>
                  <a:gd name="T36" fmla="*/ 4 w 46"/>
                  <a:gd name="T37" fmla="*/ 37 h 46"/>
                  <a:gd name="T38" fmla="*/ 5 w 46"/>
                  <a:gd name="T39" fmla="*/ 43 h 46"/>
                  <a:gd name="T40" fmla="*/ 11 w 46"/>
                  <a:gd name="T41" fmla="*/ 46 h 46"/>
                  <a:gd name="T42" fmla="*/ 9 w 46"/>
                  <a:gd name="T43" fmla="*/ 43 h 46"/>
                  <a:gd name="T44" fmla="*/ 9 w 46"/>
                  <a:gd name="T45" fmla="*/ 39 h 46"/>
                  <a:gd name="T46" fmla="*/ 7 w 46"/>
                  <a:gd name="T47" fmla="*/ 36 h 46"/>
                  <a:gd name="T48" fmla="*/ 7 w 46"/>
                  <a:gd name="T4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6" h="46">
                    <a:moveTo>
                      <a:pt x="7" y="32"/>
                    </a:moveTo>
                    <a:lnTo>
                      <a:pt x="9" y="21"/>
                    </a:lnTo>
                    <a:lnTo>
                      <a:pt x="14" y="14"/>
                    </a:lnTo>
                    <a:lnTo>
                      <a:pt x="21" y="9"/>
                    </a:lnTo>
                    <a:lnTo>
                      <a:pt x="32" y="7"/>
                    </a:lnTo>
                    <a:lnTo>
                      <a:pt x="35" y="7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6" y="11"/>
                    </a:lnTo>
                    <a:lnTo>
                      <a:pt x="42" y="6"/>
                    </a:lnTo>
                    <a:lnTo>
                      <a:pt x="37" y="2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4" y="2"/>
                    </a:lnTo>
                    <a:lnTo>
                      <a:pt x="7" y="7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4" y="37"/>
                    </a:lnTo>
                    <a:lnTo>
                      <a:pt x="5" y="43"/>
                    </a:lnTo>
                    <a:lnTo>
                      <a:pt x="11" y="46"/>
                    </a:lnTo>
                    <a:lnTo>
                      <a:pt x="9" y="43"/>
                    </a:lnTo>
                    <a:lnTo>
                      <a:pt x="9" y="39"/>
                    </a:lnTo>
                    <a:lnTo>
                      <a:pt x="7" y="36"/>
                    </a:lnTo>
                    <a:lnTo>
                      <a:pt x="7" y="32"/>
                    </a:lnTo>
                    <a:close/>
                  </a:path>
                </a:pathLst>
              </a:custGeom>
              <a:solidFill>
                <a:srgbClr val="F7E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42"/>
              <p:cNvSpPr>
                <a:spLocks/>
              </p:cNvSpPr>
              <p:nvPr/>
            </p:nvSpPr>
            <p:spPr bwMode="auto">
              <a:xfrm>
                <a:off x="866" y="2666"/>
                <a:ext cx="25" cy="17"/>
              </a:xfrm>
              <a:custGeom>
                <a:avLst/>
                <a:gdLst>
                  <a:gd name="T0" fmla="*/ 49 w 49"/>
                  <a:gd name="T1" fmla="*/ 0 h 34"/>
                  <a:gd name="T2" fmla="*/ 0 w 49"/>
                  <a:gd name="T3" fmla="*/ 23 h 34"/>
                  <a:gd name="T4" fmla="*/ 5 w 49"/>
                  <a:gd name="T5" fmla="*/ 34 h 34"/>
                  <a:gd name="T6" fmla="*/ 49 w 49"/>
                  <a:gd name="T7" fmla="*/ 34 h 34"/>
                  <a:gd name="T8" fmla="*/ 49 w 4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4">
                    <a:moveTo>
                      <a:pt x="49" y="0"/>
                    </a:moveTo>
                    <a:lnTo>
                      <a:pt x="0" y="23"/>
                    </a:lnTo>
                    <a:lnTo>
                      <a:pt x="5" y="34"/>
                    </a:lnTo>
                    <a:lnTo>
                      <a:pt x="49" y="3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43"/>
              <p:cNvSpPr>
                <a:spLocks/>
              </p:cNvSpPr>
              <p:nvPr/>
            </p:nvSpPr>
            <p:spPr bwMode="auto">
              <a:xfrm>
                <a:off x="937" y="2764"/>
                <a:ext cx="47" cy="84"/>
              </a:xfrm>
              <a:custGeom>
                <a:avLst/>
                <a:gdLst>
                  <a:gd name="T0" fmla="*/ 92 w 93"/>
                  <a:gd name="T1" fmla="*/ 0 h 168"/>
                  <a:gd name="T2" fmla="*/ 88 w 93"/>
                  <a:gd name="T3" fmla="*/ 2 h 168"/>
                  <a:gd name="T4" fmla="*/ 81 w 93"/>
                  <a:gd name="T5" fmla="*/ 6 h 168"/>
                  <a:gd name="T6" fmla="*/ 72 w 93"/>
                  <a:gd name="T7" fmla="*/ 11 h 168"/>
                  <a:gd name="T8" fmla="*/ 62 w 93"/>
                  <a:gd name="T9" fmla="*/ 20 h 168"/>
                  <a:gd name="T10" fmla="*/ 51 w 93"/>
                  <a:gd name="T11" fmla="*/ 29 h 168"/>
                  <a:gd name="T12" fmla="*/ 42 w 93"/>
                  <a:gd name="T13" fmla="*/ 39 h 168"/>
                  <a:gd name="T14" fmla="*/ 32 w 93"/>
                  <a:gd name="T15" fmla="*/ 52 h 168"/>
                  <a:gd name="T16" fmla="*/ 24 w 93"/>
                  <a:gd name="T17" fmla="*/ 66 h 168"/>
                  <a:gd name="T18" fmla="*/ 12 w 93"/>
                  <a:gd name="T19" fmla="*/ 96 h 168"/>
                  <a:gd name="T20" fmla="*/ 5 w 93"/>
                  <a:gd name="T21" fmla="*/ 130 h 168"/>
                  <a:gd name="T22" fmla="*/ 0 w 93"/>
                  <a:gd name="T23" fmla="*/ 156 h 168"/>
                  <a:gd name="T24" fmla="*/ 2 w 93"/>
                  <a:gd name="T25" fmla="*/ 168 h 168"/>
                  <a:gd name="T26" fmla="*/ 3 w 93"/>
                  <a:gd name="T27" fmla="*/ 160 h 168"/>
                  <a:gd name="T28" fmla="*/ 7 w 93"/>
                  <a:gd name="T29" fmla="*/ 133 h 168"/>
                  <a:gd name="T30" fmla="*/ 16 w 93"/>
                  <a:gd name="T31" fmla="*/ 98 h 168"/>
                  <a:gd name="T32" fmla="*/ 37 w 93"/>
                  <a:gd name="T33" fmla="*/ 61 h 168"/>
                  <a:gd name="T34" fmla="*/ 49 w 93"/>
                  <a:gd name="T35" fmla="*/ 45 h 168"/>
                  <a:gd name="T36" fmla="*/ 60 w 93"/>
                  <a:gd name="T37" fmla="*/ 32 h 168"/>
                  <a:gd name="T38" fmla="*/ 70 w 93"/>
                  <a:gd name="T39" fmla="*/ 23 h 168"/>
                  <a:gd name="T40" fmla="*/ 79 w 93"/>
                  <a:gd name="T41" fmla="*/ 18 h 168"/>
                  <a:gd name="T42" fmla="*/ 85 w 93"/>
                  <a:gd name="T43" fmla="*/ 15 h 168"/>
                  <a:gd name="T44" fmla="*/ 90 w 93"/>
                  <a:gd name="T45" fmla="*/ 11 h 168"/>
                  <a:gd name="T46" fmla="*/ 92 w 93"/>
                  <a:gd name="T47" fmla="*/ 9 h 168"/>
                  <a:gd name="T48" fmla="*/ 93 w 93"/>
                  <a:gd name="T49" fmla="*/ 8 h 168"/>
                  <a:gd name="T50" fmla="*/ 93 w 93"/>
                  <a:gd name="T51" fmla="*/ 6 h 168"/>
                  <a:gd name="T52" fmla="*/ 93 w 93"/>
                  <a:gd name="T53" fmla="*/ 2 h 168"/>
                  <a:gd name="T54" fmla="*/ 92 w 93"/>
                  <a:gd name="T55" fmla="*/ 0 h 168"/>
                  <a:gd name="T56" fmla="*/ 92 w 93"/>
                  <a:gd name="T57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3" h="168">
                    <a:moveTo>
                      <a:pt x="92" y="0"/>
                    </a:moveTo>
                    <a:lnTo>
                      <a:pt x="88" y="2"/>
                    </a:lnTo>
                    <a:lnTo>
                      <a:pt x="81" y="6"/>
                    </a:lnTo>
                    <a:lnTo>
                      <a:pt x="72" y="11"/>
                    </a:lnTo>
                    <a:lnTo>
                      <a:pt x="62" y="20"/>
                    </a:lnTo>
                    <a:lnTo>
                      <a:pt x="51" y="29"/>
                    </a:lnTo>
                    <a:lnTo>
                      <a:pt x="42" y="39"/>
                    </a:lnTo>
                    <a:lnTo>
                      <a:pt x="32" y="52"/>
                    </a:lnTo>
                    <a:lnTo>
                      <a:pt x="24" y="66"/>
                    </a:lnTo>
                    <a:lnTo>
                      <a:pt x="12" y="96"/>
                    </a:lnTo>
                    <a:lnTo>
                      <a:pt x="5" y="130"/>
                    </a:lnTo>
                    <a:lnTo>
                      <a:pt x="0" y="156"/>
                    </a:lnTo>
                    <a:lnTo>
                      <a:pt x="2" y="168"/>
                    </a:lnTo>
                    <a:lnTo>
                      <a:pt x="3" y="160"/>
                    </a:lnTo>
                    <a:lnTo>
                      <a:pt x="7" y="133"/>
                    </a:lnTo>
                    <a:lnTo>
                      <a:pt x="16" y="98"/>
                    </a:lnTo>
                    <a:lnTo>
                      <a:pt x="37" y="61"/>
                    </a:lnTo>
                    <a:lnTo>
                      <a:pt x="49" y="45"/>
                    </a:lnTo>
                    <a:lnTo>
                      <a:pt x="60" y="32"/>
                    </a:lnTo>
                    <a:lnTo>
                      <a:pt x="70" y="23"/>
                    </a:lnTo>
                    <a:lnTo>
                      <a:pt x="79" y="18"/>
                    </a:lnTo>
                    <a:lnTo>
                      <a:pt x="85" y="15"/>
                    </a:lnTo>
                    <a:lnTo>
                      <a:pt x="90" y="11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3" y="6"/>
                    </a:lnTo>
                    <a:lnTo>
                      <a:pt x="93" y="2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BC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44"/>
              <p:cNvSpPr>
                <a:spLocks/>
              </p:cNvSpPr>
              <p:nvPr/>
            </p:nvSpPr>
            <p:spPr bwMode="auto">
              <a:xfrm>
                <a:off x="1040" y="2771"/>
                <a:ext cx="45" cy="81"/>
              </a:xfrm>
              <a:custGeom>
                <a:avLst/>
                <a:gdLst>
                  <a:gd name="T0" fmla="*/ 0 w 90"/>
                  <a:gd name="T1" fmla="*/ 162 h 162"/>
                  <a:gd name="T2" fmla="*/ 3 w 90"/>
                  <a:gd name="T3" fmla="*/ 155 h 162"/>
                  <a:gd name="T4" fmla="*/ 12 w 90"/>
                  <a:gd name="T5" fmla="*/ 136 h 162"/>
                  <a:gd name="T6" fmla="*/ 25 w 90"/>
                  <a:gd name="T7" fmla="*/ 109 h 162"/>
                  <a:gd name="T8" fmla="*/ 40 w 90"/>
                  <a:gd name="T9" fmla="*/ 79 h 162"/>
                  <a:gd name="T10" fmla="*/ 55 w 90"/>
                  <a:gd name="T11" fmla="*/ 49 h 162"/>
                  <a:gd name="T12" fmla="*/ 69 w 90"/>
                  <a:gd name="T13" fmla="*/ 24 h 162"/>
                  <a:gd name="T14" fmla="*/ 79 w 90"/>
                  <a:gd name="T15" fmla="*/ 7 h 162"/>
                  <a:gd name="T16" fmla="*/ 85 w 90"/>
                  <a:gd name="T17" fmla="*/ 0 h 162"/>
                  <a:gd name="T18" fmla="*/ 86 w 90"/>
                  <a:gd name="T19" fmla="*/ 1 h 162"/>
                  <a:gd name="T20" fmla="*/ 90 w 90"/>
                  <a:gd name="T21" fmla="*/ 3 h 162"/>
                  <a:gd name="T22" fmla="*/ 90 w 90"/>
                  <a:gd name="T23" fmla="*/ 7 h 162"/>
                  <a:gd name="T24" fmla="*/ 90 w 90"/>
                  <a:gd name="T25" fmla="*/ 8 h 162"/>
                  <a:gd name="T26" fmla="*/ 86 w 90"/>
                  <a:gd name="T27" fmla="*/ 16 h 162"/>
                  <a:gd name="T28" fmla="*/ 76 w 90"/>
                  <a:gd name="T29" fmla="*/ 35 h 162"/>
                  <a:gd name="T30" fmla="*/ 62 w 90"/>
                  <a:gd name="T31" fmla="*/ 60 h 162"/>
                  <a:gd name="T32" fmla="*/ 46 w 90"/>
                  <a:gd name="T33" fmla="*/ 88 h 162"/>
                  <a:gd name="T34" fmla="*/ 30 w 90"/>
                  <a:gd name="T35" fmla="*/ 115 h 162"/>
                  <a:gd name="T36" fmla="*/ 16 w 90"/>
                  <a:gd name="T37" fmla="*/ 139 h 162"/>
                  <a:gd name="T38" fmla="*/ 5 w 90"/>
                  <a:gd name="T39" fmla="*/ 157 h 162"/>
                  <a:gd name="T40" fmla="*/ 0 w 90"/>
                  <a:gd name="T41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62">
                    <a:moveTo>
                      <a:pt x="0" y="162"/>
                    </a:moveTo>
                    <a:lnTo>
                      <a:pt x="3" y="155"/>
                    </a:lnTo>
                    <a:lnTo>
                      <a:pt x="12" y="136"/>
                    </a:lnTo>
                    <a:lnTo>
                      <a:pt x="25" y="109"/>
                    </a:lnTo>
                    <a:lnTo>
                      <a:pt x="40" y="79"/>
                    </a:lnTo>
                    <a:lnTo>
                      <a:pt x="55" y="49"/>
                    </a:lnTo>
                    <a:lnTo>
                      <a:pt x="69" y="24"/>
                    </a:lnTo>
                    <a:lnTo>
                      <a:pt x="79" y="7"/>
                    </a:lnTo>
                    <a:lnTo>
                      <a:pt x="85" y="0"/>
                    </a:lnTo>
                    <a:lnTo>
                      <a:pt x="86" y="1"/>
                    </a:lnTo>
                    <a:lnTo>
                      <a:pt x="90" y="3"/>
                    </a:lnTo>
                    <a:lnTo>
                      <a:pt x="90" y="7"/>
                    </a:lnTo>
                    <a:lnTo>
                      <a:pt x="90" y="8"/>
                    </a:lnTo>
                    <a:lnTo>
                      <a:pt x="86" y="16"/>
                    </a:lnTo>
                    <a:lnTo>
                      <a:pt x="76" y="35"/>
                    </a:lnTo>
                    <a:lnTo>
                      <a:pt x="62" y="60"/>
                    </a:lnTo>
                    <a:lnTo>
                      <a:pt x="46" y="88"/>
                    </a:lnTo>
                    <a:lnTo>
                      <a:pt x="30" y="115"/>
                    </a:lnTo>
                    <a:lnTo>
                      <a:pt x="16" y="139"/>
                    </a:lnTo>
                    <a:lnTo>
                      <a:pt x="5" y="157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BCC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45"/>
              <p:cNvSpPr>
                <a:spLocks/>
              </p:cNvSpPr>
              <p:nvPr/>
            </p:nvSpPr>
            <p:spPr bwMode="auto">
              <a:xfrm>
                <a:off x="738" y="2971"/>
                <a:ext cx="1546" cy="938"/>
              </a:xfrm>
              <a:custGeom>
                <a:avLst/>
                <a:gdLst>
                  <a:gd name="T0" fmla="*/ 3043 w 3094"/>
                  <a:gd name="T1" fmla="*/ 1052 h 1876"/>
                  <a:gd name="T2" fmla="*/ 2983 w 3094"/>
                  <a:gd name="T3" fmla="*/ 976 h 1876"/>
                  <a:gd name="T4" fmla="*/ 2903 w 3094"/>
                  <a:gd name="T5" fmla="*/ 897 h 1876"/>
                  <a:gd name="T6" fmla="*/ 2802 w 3094"/>
                  <a:gd name="T7" fmla="*/ 815 h 1876"/>
                  <a:gd name="T8" fmla="*/ 2686 w 3094"/>
                  <a:gd name="T9" fmla="*/ 734 h 1876"/>
                  <a:gd name="T10" fmla="*/ 2553 w 3094"/>
                  <a:gd name="T11" fmla="*/ 651 h 1876"/>
                  <a:gd name="T12" fmla="*/ 2404 w 3094"/>
                  <a:gd name="T13" fmla="*/ 568 h 1876"/>
                  <a:gd name="T14" fmla="*/ 2245 w 3094"/>
                  <a:gd name="T15" fmla="*/ 486 h 1876"/>
                  <a:gd name="T16" fmla="*/ 2074 w 3094"/>
                  <a:gd name="T17" fmla="*/ 409 h 1876"/>
                  <a:gd name="T18" fmla="*/ 1892 w 3094"/>
                  <a:gd name="T19" fmla="*/ 334 h 1876"/>
                  <a:gd name="T20" fmla="*/ 1703 w 3094"/>
                  <a:gd name="T21" fmla="*/ 264 h 1876"/>
                  <a:gd name="T22" fmla="*/ 1464 w 3094"/>
                  <a:gd name="T23" fmla="*/ 184 h 1876"/>
                  <a:gd name="T24" fmla="*/ 1234 w 3094"/>
                  <a:gd name="T25" fmla="*/ 119 h 1876"/>
                  <a:gd name="T26" fmla="*/ 1015 w 3094"/>
                  <a:gd name="T27" fmla="*/ 67 h 1876"/>
                  <a:gd name="T28" fmla="*/ 812 w 3094"/>
                  <a:gd name="T29" fmla="*/ 30 h 1876"/>
                  <a:gd name="T30" fmla="*/ 624 w 3094"/>
                  <a:gd name="T31" fmla="*/ 9 h 1876"/>
                  <a:gd name="T32" fmla="*/ 456 w 3094"/>
                  <a:gd name="T33" fmla="*/ 0 h 1876"/>
                  <a:gd name="T34" fmla="*/ 310 w 3094"/>
                  <a:gd name="T35" fmla="*/ 7 h 1876"/>
                  <a:gd name="T36" fmla="*/ 188 w 3094"/>
                  <a:gd name="T37" fmla="*/ 28 h 1876"/>
                  <a:gd name="T38" fmla="*/ 96 w 3094"/>
                  <a:gd name="T39" fmla="*/ 64 h 1876"/>
                  <a:gd name="T40" fmla="*/ 32 w 3094"/>
                  <a:gd name="T41" fmla="*/ 117 h 1876"/>
                  <a:gd name="T42" fmla="*/ 0 w 3094"/>
                  <a:gd name="T43" fmla="*/ 193 h 1876"/>
                  <a:gd name="T44" fmla="*/ 23 w 3094"/>
                  <a:gd name="T45" fmla="*/ 310 h 1876"/>
                  <a:gd name="T46" fmla="*/ 57 w 3094"/>
                  <a:gd name="T47" fmla="*/ 366 h 1876"/>
                  <a:gd name="T48" fmla="*/ 105 w 3094"/>
                  <a:gd name="T49" fmla="*/ 424 h 1876"/>
                  <a:gd name="T50" fmla="*/ 165 w 3094"/>
                  <a:gd name="T51" fmla="*/ 486 h 1876"/>
                  <a:gd name="T52" fmla="*/ 237 w 3094"/>
                  <a:gd name="T53" fmla="*/ 548 h 1876"/>
                  <a:gd name="T54" fmla="*/ 320 w 3094"/>
                  <a:gd name="T55" fmla="*/ 614 h 1876"/>
                  <a:gd name="T56" fmla="*/ 412 w 3094"/>
                  <a:gd name="T57" fmla="*/ 1107 h 1876"/>
                  <a:gd name="T58" fmla="*/ 803 w 3094"/>
                  <a:gd name="T59" fmla="*/ 898 h 1876"/>
                  <a:gd name="T60" fmla="*/ 912 w 3094"/>
                  <a:gd name="T61" fmla="*/ 950 h 1876"/>
                  <a:gd name="T62" fmla="*/ 1026 w 3094"/>
                  <a:gd name="T63" fmla="*/ 1001 h 1876"/>
                  <a:gd name="T64" fmla="*/ 1144 w 3094"/>
                  <a:gd name="T65" fmla="*/ 1052 h 1876"/>
                  <a:gd name="T66" fmla="*/ 1266 w 3094"/>
                  <a:gd name="T67" fmla="*/ 1100 h 1876"/>
                  <a:gd name="T68" fmla="*/ 1390 w 3094"/>
                  <a:gd name="T69" fmla="*/ 1146 h 1876"/>
                  <a:gd name="T70" fmla="*/ 1496 w 3094"/>
                  <a:gd name="T71" fmla="*/ 1183 h 1876"/>
                  <a:gd name="T72" fmla="*/ 1602 w 3094"/>
                  <a:gd name="T73" fmla="*/ 1217 h 1876"/>
                  <a:gd name="T74" fmla="*/ 1706 w 3094"/>
                  <a:gd name="T75" fmla="*/ 1247 h 1876"/>
                  <a:gd name="T76" fmla="*/ 1809 w 3094"/>
                  <a:gd name="T77" fmla="*/ 1277 h 1876"/>
                  <a:gd name="T78" fmla="*/ 1908 w 3094"/>
                  <a:gd name="T79" fmla="*/ 1301 h 1876"/>
                  <a:gd name="T80" fmla="*/ 2003 w 3094"/>
                  <a:gd name="T81" fmla="*/ 1874 h 1876"/>
                  <a:gd name="T82" fmla="*/ 2633 w 3094"/>
                  <a:gd name="T83" fmla="*/ 1407 h 1876"/>
                  <a:gd name="T84" fmla="*/ 2763 w 3094"/>
                  <a:gd name="T85" fmla="*/ 1402 h 1876"/>
                  <a:gd name="T86" fmla="*/ 2875 w 3094"/>
                  <a:gd name="T87" fmla="*/ 1386 h 1876"/>
                  <a:gd name="T88" fmla="*/ 2965 w 3094"/>
                  <a:gd name="T89" fmla="*/ 1360 h 1876"/>
                  <a:gd name="T90" fmla="*/ 3034 w 3094"/>
                  <a:gd name="T91" fmla="*/ 1319 h 1876"/>
                  <a:gd name="T92" fmla="*/ 3076 w 3094"/>
                  <a:gd name="T93" fmla="*/ 1268 h 1876"/>
                  <a:gd name="T94" fmla="*/ 3094 w 3094"/>
                  <a:gd name="T95" fmla="*/ 1178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94" h="1876">
                    <a:moveTo>
                      <a:pt x="3069" y="1100"/>
                    </a:moveTo>
                    <a:lnTo>
                      <a:pt x="3057" y="1077"/>
                    </a:lnTo>
                    <a:lnTo>
                      <a:pt x="3043" y="1052"/>
                    </a:lnTo>
                    <a:lnTo>
                      <a:pt x="3025" y="1027"/>
                    </a:lnTo>
                    <a:lnTo>
                      <a:pt x="3004" y="1001"/>
                    </a:lnTo>
                    <a:lnTo>
                      <a:pt x="2983" y="976"/>
                    </a:lnTo>
                    <a:lnTo>
                      <a:pt x="2958" y="950"/>
                    </a:lnTo>
                    <a:lnTo>
                      <a:pt x="2931" y="923"/>
                    </a:lnTo>
                    <a:lnTo>
                      <a:pt x="2903" y="897"/>
                    </a:lnTo>
                    <a:lnTo>
                      <a:pt x="2871" y="870"/>
                    </a:lnTo>
                    <a:lnTo>
                      <a:pt x="2838" y="844"/>
                    </a:lnTo>
                    <a:lnTo>
                      <a:pt x="2802" y="815"/>
                    </a:lnTo>
                    <a:lnTo>
                      <a:pt x="2765" y="789"/>
                    </a:lnTo>
                    <a:lnTo>
                      <a:pt x="2726" y="760"/>
                    </a:lnTo>
                    <a:lnTo>
                      <a:pt x="2686" y="734"/>
                    </a:lnTo>
                    <a:lnTo>
                      <a:pt x="2643" y="706"/>
                    </a:lnTo>
                    <a:lnTo>
                      <a:pt x="2599" y="677"/>
                    </a:lnTo>
                    <a:lnTo>
                      <a:pt x="2553" y="651"/>
                    </a:lnTo>
                    <a:lnTo>
                      <a:pt x="2505" y="623"/>
                    </a:lnTo>
                    <a:lnTo>
                      <a:pt x="2456" y="594"/>
                    </a:lnTo>
                    <a:lnTo>
                      <a:pt x="2404" y="568"/>
                    </a:lnTo>
                    <a:lnTo>
                      <a:pt x="2353" y="541"/>
                    </a:lnTo>
                    <a:lnTo>
                      <a:pt x="2300" y="513"/>
                    </a:lnTo>
                    <a:lnTo>
                      <a:pt x="2245" y="486"/>
                    </a:lnTo>
                    <a:lnTo>
                      <a:pt x="2189" y="460"/>
                    </a:lnTo>
                    <a:lnTo>
                      <a:pt x="2132" y="435"/>
                    </a:lnTo>
                    <a:lnTo>
                      <a:pt x="2074" y="409"/>
                    </a:lnTo>
                    <a:lnTo>
                      <a:pt x="2014" y="384"/>
                    </a:lnTo>
                    <a:lnTo>
                      <a:pt x="1954" y="359"/>
                    </a:lnTo>
                    <a:lnTo>
                      <a:pt x="1892" y="334"/>
                    </a:lnTo>
                    <a:lnTo>
                      <a:pt x="1830" y="310"/>
                    </a:lnTo>
                    <a:lnTo>
                      <a:pt x="1766" y="287"/>
                    </a:lnTo>
                    <a:lnTo>
                      <a:pt x="1703" y="264"/>
                    </a:lnTo>
                    <a:lnTo>
                      <a:pt x="1623" y="235"/>
                    </a:lnTo>
                    <a:lnTo>
                      <a:pt x="1544" y="209"/>
                    </a:lnTo>
                    <a:lnTo>
                      <a:pt x="1464" y="184"/>
                    </a:lnTo>
                    <a:lnTo>
                      <a:pt x="1386" y="161"/>
                    </a:lnTo>
                    <a:lnTo>
                      <a:pt x="1310" y="140"/>
                    </a:lnTo>
                    <a:lnTo>
                      <a:pt x="1234" y="119"/>
                    </a:lnTo>
                    <a:lnTo>
                      <a:pt x="1160" y="101"/>
                    </a:lnTo>
                    <a:lnTo>
                      <a:pt x="1087" y="83"/>
                    </a:lnTo>
                    <a:lnTo>
                      <a:pt x="1015" y="67"/>
                    </a:lnTo>
                    <a:lnTo>
                      <a:pt x="946" y="53"/>
                    </a:lnTo>
                    <a:lnTo>
                      <a:pt x="877" y="41"/>
                    </a:lnTo>
                    <a:lnTo>
                      <a:pt x="812" y="30"/>
                    </a:lnTo>
                    <a:lnTo>
                      <a:pt x="746" y="21"/>
                    </a:lnTo>
                    <a:lnTo>
                      <a:pt x="684" y="14"/>
                    </a:lnTo>
                    <a:lnTo>
                      <a:pt x="624" y="9"/>
                    </a:lnTo>
                    <a:lnTo>
                      <a:pt x="566" y="4"/>
                    </a:lnTo>
                    <a:lnTo>
                      <a:pt x="509" y="2"/>
                    </a:lnTo>
                    <a:lnTo>
                      <a:pt x="456" y="0"/>
                    </a:lnTo>
                    <a:lnTo>
                      <a:pt x="405" y="0"/>
                    </a:lnTo>
                    <a:lnTo>
                      <a:pt x="356" y="4"/>
                    </a:lnTo>
                    <a:lnTo>
                      <a:pt x="310" y="7"/>
                    </a:lnTo>
                    <a:lnTo>
                      <a:pt x="265" y="13"/>
                    </a:lnTo>
                    <a:lnTo>
                      <a:pt x="226" y="20"/>
                    </a:lnTo>
                    <a:lnTo>
                      <a:pt x="188" y="28"/>
                    </a:lnTo>
                    <a:lnTo>
                      <a:pt x="154" y="39"/>
                    </a:lnTo>
                    <a:lnTo>
                      <a:pt x="122" y="51"/>
                    </a:lnTo>
                    <a:lnTo>
                      <a:pt x="96" y="64"/>
                    </a:lnTo>
                    <a:lnTo>
                      <a:pt x="71" y="80"/>
                    </a:lnTo>
                    <a:lnTo>
                      <a:pt x="50" y="97"/>
                    </a:lnTo>
                    <a:lnTo>
                      <a:pt x="32" y="117"/>
                    </a:lnTo>
                    <a:lnTo>
                      <a:pt x="18" y="136"/>
                    </a:lnTo>
                    <a:lnTo>
                      <a:pt x="7" y="159"/>
                    </a:lnTo>
                    <a:lnTo>
                      <a:pt x="0" y="193"/>
                    </a:lnTo>
                    <a:lnTo>
                      <a:pt x="0" y="230"/>
                    </a:lnTo>
                    <a:lnTo>
                      <a:pt x="9" y="269"/>
                    </a:lnTo>
                    <a:lnTo>
                      <a:pt x="23" y="310"/>
                    </a:lnTo>
                    <a:lnTo>
                      <a:pt x="34" y="327"/>
                    </a:lnTo>
                    <a:lnTo>
                      <a:pt x="44" y="347"/>
                    </a:lnTo>
                    <a:lnTo>
                      <a:pt x="57" y="366"/>
                    </a:lnTo>
                    <a:lnTo>
                      <a:pt x="71" y="386"/>
                    </a:lnTo>
                    <a:lnTo>
                      <a:pt x="87" y="405"/>
                    </a:lnTo>
                    <a:lnTo>
                      <a:pt x="105" y="424"/>
                    </a:lnTo>
                    <a:lnTo>
                      <a:pt x="122" y="444"/>
                    </a:lnTo>
                    <a:lnTo>
                      <a:pt x="143" y="465"/>
                    </a:lnTo>
                    <a:lnTo>
                      <a:pt x="165" y="486"/>
                    </a:lnTo>
                    <a:lnTo>
                      <a:pt x="188" y="506"/>
                    </a:lnTo>
                    <a:lnTo>
                      <a:pt x="211" y="527"/>
                    </a:lnTo>
                    <a:lnTo>
                      <a:pt x="237" y="548"/>
                    </a:lnTo>
                    <a:lnTo>
                      <a:pt x="264" y="569"/>
                    </a:lnTo>
                    <a:lnTo>
                      <a:pt x="290" y="591"/>
                    </a:lnTo>
                    <a:lnTo>
                      <a:pt x="320" y="614"/>
                    </a:lnTo>
                    <a:lnTo>
                      <a:pt x="350" y="635"/>
                    </a:lnTo>
                    <a:lnTo>
                      <a:pt x="350" y="1072"/>
                    </a:lnTo>
                    <a:lnTo>
                      <a:pt x="412" y="1107"/>
                    </a:lnTo>
                    <a:lnTo>
                      <a:pt x="412" y="1107"/>
                    </a:lnTo>
                    <a:lnTo>
                      <a:pt x="767" y="881"/>
                    </a:lnTo>
                    <a:lnTo>
                      <a:pt x="803" y="898"/>
                    </a:lnTo>
                    <a:lnTo>
                      <a:pt x="838" y="916"/>
                    </a:lnTo>
                    <a:lnTo>
                      <a:pt x="875" y="934"/>
                    </a:lnTo>
                    <a:lnTo>
                      <a:pt x="912" y="950"/>
                    </a:lnTo>
                    <a:lnTo>
                      <a:pt x="950" y="967"/>
                    </a:lnTo>
                    <a:lnTo>
                      <a:pt x="988" y="985"/>
                    </a:lnTo>
                    <a:lnTo>
                      <a:pt x="1026" y="1001"/>
                    </a:lnTo>
                    <a:lnTo>
                      <a:pt x="1066" y="1019"/>
                    </a:lnTo>
                    <a:lnTo>
                      <a:pt x="1105" y="1034"/>
                    </a:lnTo>
                    <a:lnTo>
                      <a:pt x="1144" y="1052"/>
                    </a:lnTo>
                    <a:lnTo>
                      <a:pt x="1185" y="1068"/>
                    </a:lnTo>
                    <a:lnTo>
                      <a:pt x="1225" y="1084"/>
                    </a:lnTo>
                    <a:lnTo>
                      <a:pt x="1266" y="1100"/>
                    </a:lnTo>
                    <a:lnTo>
                      <a:pt x="1307" y="1116"/>
                    </a:lnTo>
                    <a:lnTo>
                      <a:pt x="1347" y="1130"/>
                    </a:lnTo>
                    <a:lnTo>
                      <a:pt x="1390" y="1146"/>
                    </a:lnTo>
                    <a:lnTo>
                      <a:pt x="1425" y="1158"/>
                    </a:lnTo>
                    <a:lnTo>
                      <a:pt x="1460" y="1171"/>
                    </a:lnTo>
                    <a:lnTo>
                      <a:pt x="1496" y="1183"/>
                    </a:lnTo>
                    <a:lnTo>
                      <a:pt x="1531" y="1194"/>
                    </a:lnTo>
                    <a:lnTo>
                      <a:pt x="1567" y="1206"/>
                    </a:lnTo>
                    <a:lnTo>
                      <a:pt x="1602" y="1217"/>
                    </a:lnTo>
                    <a:lnTo>
                      <a:pt x="1637" y="1227"/>
                    </a:lnTo>
                    <a:lnTo>
                      <a:pt x="1671" y="1238"/>
                    </a:lnTo>
                    <a:lnTo>
                      <a:pt x="1706" y="1247"/>
                    </a:lnTo>
                    <a:lnTo>
                      <a:pt x="1740" y="1257"/>
                    </a:lnTo>
                    <a:lnTo>
                      <a:pt x="1775" y="1266"/>
                    </a:lnTo>
                    <a:lnTo>
                      <a:pt x="1809" y="1277"/>
                    </a:lnTo>
                    <a:lnTo>
                      <a:pt x="1842" y="1286"/>
                    </a:lnTo>
                    <a:lnTo>
                      <a:pt x="1876" y="1294"/>
                    </a:lnTo>
                    <a:lnTo>
                      <a:pt x="1908" y="1301"/>
                    </a:lnTo>
                    <a:lnTo>
                      <a:pt x="1941" y="1310"/>
                    </a:lnTo>
                    <a:lnTo>
                      <a:pt x="1941" y="1841"/>
                    </a:lnTo>
                    <a:lnTo>
                      <a:pt x="2003" y="1874"/>
                    </a:lnTo>
                    <a:lnTo>
                      <a:pt x="2003" y="1876"/>
                    </a:lnTo>
                    <a:lnTo>
                      <a:pt x="2633" y="1471"/>
                    </a:lnTo>
                    <a:lnTo>
                      <a:pt x="2633" y="1407"/>
                    </a:lnTo>
                    <a:lnTo>
                      <a:pt x="2678" y="1407"/>
                    </a:lnTo>
                    <a:lnTo>
                      <a:pt x="2721" y="1406"/>
                    </a:lnTo>
                    <a:lnTo>
                      <a:pt x="2763" y="1402"/>
                    </a:lnTo>
                    <a:lnTo>
                      <a:pt x="2802" y="1399"/>
                    </a:lnTo>
                    <a:lnTo>
                      <a:pt x="2839" y="1393"/>
                    </a:lnTo>
                    <a:lnTo>
                      <a:pt x="2875" y="1386"/>
                    </a:lnTo>
                    <a:lnTo>
                      <a:pt x="2907" y="1379"/>
                    </a:lnTo>
                    <a:lnTo>
                      <a:pt x="2938" y="1370"/>
                    </a:lnTo>
                    <a:lnTo>
                      <a:pt x="2965" y="1360"/>
                    </a:lnTo>
                    <a:lnTo>
                      <a:pt x="2991" y="1347"/>
                    </a:lnTo>
                    <a:lnTo>
                      <a:pt x="3014" y="1335"/>
                    </a:lnTo>
                    <a:lnTo>
                      <a:pt x="3034" y="1319"/>
                    </a:lnTo>
                    <a:lnTo>
                      <a:pt x="3052" y="1303"/>
                    </a:lnTo>
                    <a:lnTo>
                      <a:pt x="3066" y="1287"/>
                    </a:lnTo>
                    <a:lnTo>
                      <a:pt x="3076" y="1268"/>
                    </a:lnTo>
                    <a:lnTo>
                      <a:pt x="3085" y="1248"/>
                    </a:lnTo>
                    <a:lnTo>
                      <a:pt x="3094" y="1215"/>
                    </a:lnTo>
                    <a:lnTo>
                      <a:pt x="3094" y="1178"/>
                    </a:lnTo>
                    <a:lnTo>
                      <a:pt x="3085" y="1141"/>
                    </a:lnTo>
                    <a:lnTo>
                      <a:pt x="3069" y="1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46"/>
              <p:cNvSpPr>
                <a:spLocks/>
              </p:cNvSpPr>
              <p:nvPr/>
            </p:nvSpPr>
            <p:spPr bwMode="auto">
              <a:xfrm>
                <a:off x="935" y="3303"/>
                <a:ext cx="9" cy="195"/>
              </a:xfrm>
              <a:custGeom>
                <a:avLst/>
                <a:gdLst>
                  <a:gd name="T0" fmla="*/ 18 w 18"/>
                  <a:gd name="T1" fmla="*/ 12 h 391"/>
                  <a:gd name="T2" fmla="*/ 18 w 18"/>
                  <a:gd name="T3" fmla="*/ 391 h 391"/>
                  <a:gd name="T4" fmla="*/ 0 w 18"/>
                  <a:gd name="T5" fmla="*/ 382 h 391"/>
                  <a:gd name="T6" fmla="*/ 0 w 18"/>
                  <a:gd name="T7" fmla="*/ 0 h 391"/>
                  <a:gd name="T8" fmla="*/ 4 w 18"/>
                  <a:gd name="T9" fmla="*/ 3 h 391"/>
                  <a:gd name="T10" fmla="*/ 9 w 18"/>
                  <a:gd name="T11" fmla="*/ 5 h 391"/>
                  <a:gd name="T12" fmla="*/ 15 w 18"/>
                  <a:gd name="T13" fmla="*/ 9 h 391"/>
                  <a:gd name="T14" fmla="*/ 18 w 18"/>
                  <a:gd name="T15" fmla="*/ 12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91">
                    <a:moveTo>
                      <a:pt x="18" y="12"/>
                    </a:moveTo>
                    <a:lnTo>
                      <a:pt x="18" y="391"/>
                    </a:lnTo>
                    <a:lnTo>
                      <a:pt x="0" y="382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9" y="5"/>
                    </a:lnTo>
                    <a:lnTo>
                      <a:pt x="15" y="9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B58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47"/>
              <p:cNvSpPr>
                <a:spLocks/>
              </p:cNvSpPr>
              <p:nvPr/>
            </p:nvSpPr>
            <p:spPr bwMode="auto">
              <a:xfrm>
                <a:off x="966" y="3323"/>
                <a:ext cx="133" cy="161"/>
              </a:xfrm>
              <a:custGeom>
                <a:avLst/>
                <a:gdLst>
                  <a:gd name="T0" fmla="*/ 0 w 267"/>
                  <a:gd name="T1" fmla="*/ 321 h 321"/>
                  <a:gd name="T2" fmla="*/ 0 w 267"/>
                  <a:gd name="T3" fmla="*/ 0 h 321"/>
                  <a:gd name="T4" fmla="*/ 30 w 267"/>
                  <a:gd name="T5" fmla="*/ 19 h 321"/>
                  <a:gd name="T6" fmla="*/ 62 w 267"/>
                  <a:gd name="T7" fmla="*/ 38 h 321"/>
                  <a:gd name="T8" fmla="*/ 94 w 267"/>
                  <a:gd name="T9" fmla="*/ 56 h 321"/>
                  <a:gd name="T10" fmla="*/ 128 w 267"/>
                  <a:gd name="T11" fmla="*/ 76 h 321"/>
                  <a:gd name="T12" fmla="*/ 161 w 267"/>
                  <a:gd name="T13" fmla="*/ 95 h 321"/>
                  <a:gd name="T14" fmla="*/ 197 w 267"/>
                  <a:gd name="T15" fmla="*/ 113 h 321"/>
                  <a:gd name="T16" fmla="*/ 232 w 267"/>
                  <a:gd name="T17" fmla="*/ 132 h 321"/>
                  <a:gd name="T18" fmla="*/ 267 w 267"/>
                  <a:gd name="T19" fmla="*/ 152 h 321"/>
                  <a:gd name="T20" fmla="*/ 0 w 267"/>
                  <a:gd name="T21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321">
                    <a:moveTo>
                      <a:pt x="0" y="321"/>
                    </a:moveTo>
                    <a:lnTo>
                      <a:pt x="0" y="0"/>
                    </a:lnTo>
                    <a:lnTo>
                      <a:pt x="30" y="19"/>
                    </a:lnTo>
                    <a:lnTo>
                      <a:pt x="62" y="38"/>
                    </a:lnTo>
                    <a:lnTo>
                      <a:pt x="94" y="56"/>
                    </a:lnTo>
                    <a:lnTo>
                      <a:pt x="128" y="76"/>
                    </a:lnTo>
                    <a:lnTo>
                      <a:pt x="161" y="95"/>
                    </a:lnTo>
                    <a:lnTo>
                      <a:pt x="197" y="113"/>
                    </a:lnTo>
                    <a:lnTo>
                      <a:pt x="232" y="132"/>
                    </a:lnTo>
                    <a:lnTo>
                      <a:pt x="267" y="152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420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48"/>
              <p:cNvSpPr>
                <a:spLocks/>
              </p:cNvSpPr>
              <p:nvPr/>
            </p:nvSpPr>
            <p:spPr bwMode="auto">
              <a:xfrm>
                <a:off x="967" y="3325"/>
                <a:ext cx="129" cy="157"/>
              </a:xfrm>
              <a:custGeom>
                <a:avLst/>
                <a:gdLst>
                  <a:gd name="T0" fmla="*/ 0 w 258"/>
                  <a:gd name="T1" fmla="*/ 313 h 313"/>
                  <a:gd name="T2" fmla="*/ 0 w 258"/>
                  <a:gd name="T3" fmla="*/ 0 h 313"/>
                  <a:gd name="T4" fmla="*/ 30 w 258"/>
                  <a:gd name="T5" fmla="*/ 18 h 313"/>
                  <a:gd name="T6" fmla="*/ 60 w 258"/>
                  <a:gd name="T7" fmla="*/ 37 h 313"/>
                  <a:gd name="T8" fmla="*/ 92 w 258"/>
                  <a:gd name="T9" fmla="*/ 55 h 313"/>
                  <a:gd name="T10" fmla="*/ 124 w 258"/>
                  <a:gd name="T11" fmla="*/ 74 h 313"/>
                  <a:gd name="T12" fmla="*/ 156 w 258"/>
                  <a:gd name="T13" fmla="*/ 92 h 313"/>
                  <a:gd name="T14" fmla="*/ 189 w 258"/>
                  <a:gd name="T15" fmla="*/ 112 h 313"/>
                  <a:gd name="T16" fmla="*/ 223 w 258"/>
                  <a:gd name="T17" fmla="*/ 129 h 313"/>
                  <a:gd name="T18" fmla="*/ 258 w 258"/>
                  <a:gd name="T19" fmla="*/ 147 h 313"/>
                  <a:gd name="T20" fmla="*/ 0 w 258"/>
                  <a:gd name="T21" fmla="*/ 31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313">
                    <a:moveTo>
                      <a:pt x="0" y="313"/>
                    </a:moveTo>
                    <a:lnTo>
                      <a:pt x="0" y="0"/>
                    </a:lnTo>
                    <a:lnTo>
                      <a:pt x="30" y="18"/>
                    </a:lnTo>
                    <a:lnTo>
                      <a:pt x="60" y="37"/>
                    </a:lnTo>
                    <a:lnTo>
                      <a:pt x="92" y="55"/>
                    </a:lnTo>
                    <a:lnTo>
                      <a:pt x="124" y="74"/>
                    </a:lnTo>
                    <a:lnTo>
                      <a:pt x="156" y="92"/>
                    </a:lnTo>
                    <a:lnTo>
                      <a:pt x="189" y="112"/>
                    </a:lnTo>
                    <a:lnTo>
                      <a:pt x="223" y="129"/>
                    </a:lnTo>
                    <a:lnTo>
                      <a:pt x="258" y="147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4C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49"/>
              <p:cNvSpPr>
                <a:spLocks/>
              </p:cNvSpPr>
              <p:nvPr/>
            </p:nvSpPr>
            <p:spPr bwMode="auto">
              <a:xfrm>
                <a:off x="967" y="3327"/>
                <a:ext cx="125" cy="151"/>
              </a:xfrm>
              <a:custGeom>
                <a:avLst/>
                <a:gdLst>
                  <a:gd name="T0" fmla="*/ 0 w 249"/>
                  <a:gd name="T1" fmla="*/ 302 h 302"/>
                  <a:gd name="T2" fmla="*/ 0 w 249"/>
                  <a:gd name="T3" fmla="*/ 0 h 302"/>
                  <a:gd name="T4" fmla="*/ 28 w 249"/>
                  <a:gd name="T5" fmla="*/ 17 h 302"/>
                  <a:gd name="T6" fmla="*/ 58 w 249"/>
                  <a:gd name="T7" fmla="*/ 35 h 302"/>
                  <a:gd name="T8" fmla="*/ 88 w 249"/>
                  <a:gd name="T9" fmla="*/ 53 h 302"/>
                  <a:gd name="T10" fmla="*/ 120 w 249"/>
                  <a:gd name="T11" fmla="*/ 70 h 302"/>
                  <a:gd name="T12" fmla="*/ 150 w 249"/>
                  <a:gd name="T13" fmla="*/ 90 h 302"/>
                  <a:gd name="T14" fmla="*/ 184 w 249"/>
                  <a:gd name="T15" fmla="*/ 108 h 302"/>
                  <a:gd name="T16" fmla="*/ 216 w 249"/>
                  <a:gd name="T17" fmla="*/ 125 h 302"/>
                  <a:gd name="T18" fmla="*/ 249 w 249"/>
                  <a:gd name="T19" fmla="*/ 143 h 302"/>
                  <a:gd name="T20" fmla="*/ 0 w 249"/>
                  <a:gd name="T21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9" h="302">
                    <a:moveTo>
                      <a:pt x="0" y="302"/>
                    </a:moveTo>
                    <a:lnTo>
                      <a:pt x="0" y="0"/>
                    </a:lnTo>
                    <a:lnTo>
                      <a:pt x="28" y="17"/>
                    </a:lnTo>
                    <a:lnTo>
                      <a:pt x="58" y="35"/>
                    </a:lnTo>
                    <a:lnTo>
                      <a:pt x="88" y="53"/>
                    </a:lnTo>
                    <a:lnTo>
                      <a:pt x="120" y="70"/>
                    </a:lnTo>
                    <a:lnTo>
                      <a:pt x="150" y="90"/>
                    </a:lnTo>
                    <a:lnTo>
                      <a:pt x="184" y="108"/>
                    </a:lnTo>
                    <a:lnTo>
                      <a:pt x="216" y="125"/>
                    </a:lnTo>
                    <a:lnTo>
                      <a:pt x="249" y="143"/>
                    </a:lnTo>
                    <a:lnTo>
                      <a:pt x="0" y="302"/>
                    </a:lnTo>
                    <a:close/>
                  </a:path>
                </a:pathLst>
              </a:custGeom>
              <a:solidFill>
                <a:srgbClr val="59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50"/>
              <p:cNvSpPr>
                <a:spLocks/>
              </p:cNvSpPr>
              <p:nvPr/>
            </p:nvSpPr>
            <p:spPr bwMode="auto">
              <a:xfrm>
                <a:off x="968" y="3329"/>
                <a:ext cx="121" cy="145"/>
              </a:xfrm>
              <a:custGeom>
                <a:avLst/>
                <a:gdLst>
                  <a:gd name="T0" fmla="*/ 0 w 242"/>
                  <a:gd name="T1" fmla="*/ 292 h 292"/>
                  <a:gd name="T2" fmla="*/ 0 w 242"/>
                  <a:gd name="T3" fmla="*/ 0 h 292"/>
                  <a:gd name="T4" fmla="*/ 28 w 242"/>
                  <a:gd name="T5" fmla="*/ 18 h 292"/>
                  <a:gd name="T6" fmla="*/ 56 w 242"/>
                  <a:gd name="T7" fmla="*/ 34 h 292"/>
                  <a:gd name="T8" fmla="*/ 84 w 242"/>
                  <a:gd name="T9" fmla="*/ 51 h 292"/>
                  <a:gd name="T10" fmla="*/ 115 w 242"/>
                  <a:gd name="T11" fmla="*/ 69 h 292"/>
                  <a:gd name="T12" fmla="*/ 145 w 242"/>
                  <a:gd name="T13" fmla="*/ 87 h 292"/>
                  <a:gd name="T14" fmla="*/ 176 w 242"/>
                  <a:gd name="T15" fmla="*/ 103 h 292"/>
                  <a:gd name="T16" fmla="*/ 208 w 242"/>
                  <a:gd name="T17" fmla="*/ 120 h 292"/>
                  <a:gd name="T18" fmla="*/ 242 w 242"/>
                  <a:gd name="T19" fmla="*/ 138 h 292"/>
                  <a:gd name="T20" fmla="*/ 0 w 242"/>
                  <a:gd name="T21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2" h="292">
                    <a:moveTo>
                      <a:pt x="0" y="292"/>
                    </a:moveTo>
                    <a:lnTo>
                      <a:pt x="0" y="0"/>
                    </a:lnTo>
                    <a:lnTo>
                      <a:pt x="28" y="18"/>
                    </a:lnTo>
                    <a:lnTo>
                      <a:pt x="56" y="34"/>
                    </a:lnTo>
                    <a:lnTo>
                      <a:pt x="84" y="51"/>
                    </a:lnTo>
                    <a:lnTo>
                      <a:pt x="115" y="69"/>
                    </a:lnTo>
                    <a:lnTo>
                      <a:pt x="145" y="87"/>
                    </a:lnTo>
                    <a:lnTo>
                      <a:pt x="176" y="103"/>
                    </a:lnTo>
                    <a:lnTo>
                      <a:pt x="208" y="120"/>
                    </a:lnTo>
                    <a:lnTo>
                      <a:pt x="242" y="138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68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51"/>
              <p:cNvSpPr>
                <a:spLocks/>
              </p:cNvSpPr>
              <p:nvPr/>
            </p:nvSpPr>
            <p:spPr bwMode="auto">
              <a:xfrm>
                <a:off x="969" y="3330"/>
                <a:ext cx="117" cy="142"/>
              </a:xfrm>
              <a:custGeom>
                <a:avLst/>
                <a:gdLst>
                  <a:gd name="T0" fmla="*/ 0 w 234"/>
                  <a:gd name="T1" fmla="*/ 283 h 283"/>
                  <a:gd name="T2" fmla="*/ 0 w 234"/>
                  <a:gd name="T3" fmla="*/ 0 h 283"/>
                  <a:gd name="T4" fmla="*/ 27 w 234"/>
                  <a:gd name="T5" fmla="*/ 16 h 283"/>
                  <a:gd name="T6" fmla="*/ 55 w 234"/>
                  <a:gd name="T7" fmla="*/ 33 h 283"/>
                  <a:gd name="T8" fmla="*/ 83 w 234"/>
                  <a:gd name="T9" fmla="*/ 49 h 283"/>
                  <a:gd name="T10" fmla="*/ 112 w 234"/>
                  <a:gd name="T11" fmla="*/ 67 h 283"/>
                  <a:gd name="T12" fmla="*/ 142 w 234"/>
                  <a:gd name="T13" fmla="*/ 85 h 283"/>
                  <a:gd name="T14" fmla="*/ 172 w 234"/>
                  <a:gd name="T15" fmla="*/ 101 h 283"/>
                  <a:gd name="T16" fmla="*/ 202 w 234"/>
                  <a:gd name="T17" fmla="*/ 118 h 283"/>
                  <a:gd name="T18" fmla="*/ 234 w 234"/>
                  <a:gd name="T19" fmla="*/ 134 h 283"/>
                  <a:gd name="T20" fmla="*/ 0 w 234"/>
                  <a:gd name="T21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4" h="283">
                    <a:moveTo>
                      <a:pt x="0" y="283"/>
                    </a:moveTo>
                    <a:lnTo>
                      <a:pt x="0" y="0"/>
                    </a:lnTo>
                    <a:lnTo>
                      <a:pt x="27" y="16"/>
                    </a:lnTo>
                    <a:lnTo>
                      <a:pt x="55" y="33"/>
                    </a:lnTo>
                    <a:lnTo>
                      <a:pt x="83" y="49"/>
                    </a:lnTo>
                    <a:lnTo>
                      <a:pt x="112" y="67"/>
                    </a:lnTo>
                    <a:lnTo>
                      <a:pt x="142" y="85"/>
                    </a:lnTo>
                    <a:lnTo>
                      <a:pt x="172" y="101"/>
                    </a:lnTo>
                    <a:lnTo>
                      <a:pt x="202" y="118"/>
                    </a:lnTo>
                    <a:lnTo>
                      <a:pt x="234" y="134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753F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152"/>
              <p:cNvSpPr>
                <a:spLocks/>
              </p:cNvSpPr>
              <p:nvPr/>
            </p:nvSpPr>
            <p:spPr bwMode="auto">
              <a:xfrm>
                <a:off x="970" y="3332"/>
                <a:ext cx="112" cy="136"/>
              </a:xfrm>
              <a:custGeom>
                <a:avLst/>
                <a:gdLst>
                  <a:gd name="T0" fmla="*/ 0 w 225"/>
                  <a:gd name="T1" fmla="*/ 273 h 273"/>
                  <a:gd name="T2" fmla="*/ 0 w 225"/>
                  <a:gd name="T3" fmla="*/ 0 h 273"/>
                  <a:gd name="T4" fmla="*/ 27 w 225"/>
                  <a:gd name="T5" fmla="*/ 16 h 273"/>
                  <a:gd name="T6" fmla="*/ 53 w 225"/>
                  <a:gd name="T7" fmla="*/ 34 h 273"/>
                  <a:gd name="T8" fmla="*/ 80 w 225"/>
                  <a:gd name="T9" fmla="*/ 50 h 273"/>
                  <a:gd name="T10" fmla="*/ 108 w 225"/>
                  <a:gd name="T11" fmla="*/ 66 h 273"/>
                  <a:gd name="T12" fmla="*/ 136 w 225"/>
                  <a:gd name="T13" fmla="*/ 82 h 273"/>
                  <a:gd name="T14" fmla="*/ 165 w 225"/>
                  <a:gd name="T15" fmla="*/ 98 h 273"/>
                  <a:gd name="T16" fmla="*/ 195 w 225"/>
                  <a:gd name="T17" fmla="*/ 113 h 273"/>
                  <a:gd name="T18" fmla="*/ 225 w 225"/>
                  <a:gd name="T19" fmla="*/ 129 h 273"/>
                  <a:gd name="T20" fmla="*/ 0 w 225"/>
                  <a:gd name="T2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5" h="273">
                    <a:moveTo>
                      <a:pt x="0" y="273"/>
                    </a:moveTo>
                    <a:lnTo>
                      <a:pt x="0" y="0"/>
                    </a:lnTo>
                    <a:lnTo>
                      <a:pt x="27" y="16"/>
                    </a:lnTo>
                    <a:lnTo>
                      <a:pt x="53" y="34"/>
                    </a:lnTo>
                    <a:lnTo>
                      <a:pt x="80" y="50"/>
                    </a:lnTo>
                    <a:lnTo>
                      <a:pt x="108" y="66"/>
                    </a:lnTo>
                    <a:lnTo>
                      <a:pt x="136" y="82"/>
                    </a:lnTo>
                    <a:lnTo>
                      <a:pt x="165" y="98"/>
                    </a:lnTo>
                    <a:lnTo>
                      <a:pt x="195" y="113"/>
                    </a:lnTo>
                    <a:lnTo>
                      <a:pt x="225" y="129"/>
                    </a:lnTo>
                    <a:lnTo>
                      <a:pt x="0" y="273"/>
                    </a:lnTo>
                    <a:close/>
                  </a:path>
                </a:pathLst>
              </a:custGeom>
              <a:solidFill>
                <a:srgbClr val="824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153"/>
              <p:cNvSpPr>
                <a:spLocks/>
              </p:cNvSpPr>
              <p:nvPr/>
            </p:nvSpPr>
            <p:spPr bwMode="auto">
              <a:xfrm>
                <a:off x="971" y="3335"/>
                <a:ext cx="108" cy="131"/>
              </a:xfrm>
              <a:custGeom>
                <a:avLst/>
                <a:gdLst>
                  <a:gd name="T0" fmla="*/ 0 w 216"/>
                  <a:gd name="T1" fmla="*/ 261 h 261"/>
                  <a:gd name="T2" fmla="*/ 0 w 216"/>
                  <a:gd name="T3" fmla="*/ 0 h 261"/>
                  <a:gd name="T4" fmla="*/ 25 w 216"/>
                  <a:gd name="T5" fmla="*/ 15 h 261"/>
                  <a:gd name="T6" fmla="*/ 49 w 216"/>
                  <a:gd name="T7" fmla="*/ 30 h 261"/>
                  <a:gd name="T8" fmla="*/ 76 w 216"/>
                  <a:gd name="T9" fmla="*/ 46 h 261"/>
                  <a:gd name="T10" fmla="*/ 102 w 216"/>
                  <a:gd name="T11" fmla="*/ 60 h 261"/>
                  <a:gd name="T12" fmla="*/ 131 w 216"/>
                  <a:gd name="T13" fmla="*/ 76 h 261"/>
                  <a:gd name="T14" fmla="*/ 159 w 216"/>
                  <a:gd name="T15" fmla="*/ 92 h 261"/>
                  <a:gd name="T16" fmla="*/ 187 w 216"/>
                  <a:gd name="T17" fmla="*/ 106 h 261"/>
                  <a:gd name="T18" fmla="*/ 216 w 216"/>
                  <a:gd name="T19" fmla="*/ 122 h 261"/>
                  <a:gd name="T20" fmla="*/ 0 w 216"/>
                  <a:gd name="T21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261">
                    <a:moveTo>
                      <a:pt x="0" y="261"/>
                    </a:moveTo>
                    <a:lnTo>
                      <a:pt x="0" y="0"/>
                    </a:lnTo>
                    <a:lnTo>
                      <a:pt x="25" y="15"/>
                    </a:lnTo>
                    <a:lnTo>
                      <a:pt x="49" y="30"/>
                    </a:lnTo>
                    <a:lnTo>
                      <a:pt x="76" y="46"/>
                    </a:lnTo>
                    <a:lnTo>
                      <a:pt x="102" y="60"/>
                    </a:lnTo>
                    <a:lnTo>
                      <a:pt x="131" y="76"/>
                    </a:lnTo>
                    <a:lnTo>
                      <a:pt x="159" y="92"/>
                    </a:lnTo>
                    <a:lnTo>
                      <a:pt x="187" y="106"/>
                    </a:lnTo>
                    <a:lnTo>
                      <a:pt x="216" y="122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8E5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154"/>
              <p:cNvSpPr>
                <a:spLocks/>
              </p:cNvSpPr>
              <p:nvPr/>
            </p:nvSpPr>
            <p:spPr bwMode="auto">
              <a:xfrm>
                <a:off x="972" y="3337"/>
                <a:ext cx="104" cy="125"/>
              </a:xfrm>
              <a:custGeom>
                <a:avLst/>
                <a:gdLst>
                  <a:gd name="T0" fmla="*/ 0 w 208"/>
                  <a:gd name="T1" fmla="*/ 251 h 251"/>
                  <a:gd name="T2" fmla="*/ 0 w 208"/>
                  <a:gd name="T3" fmla="*/ 0 h 251"/>
                  <a:gd name="T4" fmla="*/ 24 w 208"/>
                  <a:gd name="T5" fmla="*/ 14 h 251"/>
                  <a:gd name="T6" fmla="*/ 49 w 208"/>
                  <a:gd name="T7" fmla="*/ 30 h 251"/>
                  <a:gd name="T8" fmla="*/ 74 w 208"/>
                  <a:gd name="T9" fmla="*/ 44 h 251"/>
                  <a:gd name="T10" fmla="*/ 99 w 208"/>
                  <a:gd name="T11" fmla="*/ 58 h 251"/>
                  <a:gd name="T12" fmla="*/ 125 w 208"/>
                  <a:gd name="T13" fmla="*/ 74 h 251"/>
                  <a:gd name="T14" fmla="*/ 152 w 208"/>
                  <a:gd name="T15" fmla="*/ 89 h 251"/>
                  <a:gd name="T16" fmla="*/ 180 w 208"/>
                  <a:gd name="T17" fmla="*/ 104 h 251"/>
                  <a:gd name="T18" fmla="*/ 208 w 208"/>
                  <a:gd name="T19" fmla="*/ 119 h 251"/>
                  <a:gd name="T20" fmla="*/ 0 w 208"/>
                  <a:gd name="T21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" h="251">
                    <a:moveTo>
                      <a:pt x="0" y="251"/>
                    </a:moveTo>
                    <a:lnTo>
                      <a:pt x="0" y="0"/>
                    </a:lnTo>
                    <a:lnTo>
                      <a:pt x="24" y="14"/>
                    </a:lnTo>
                    <a:lnTo>
                      <a:pt x="49" y="30"/>
                    </a:lnTo>
                    <a:lnTo>
                      <a:pt x="74" y="44"/>
                    </a:lnTo>
                    <a:lnTo>
                      <a:pt x="99" y="58"/>
                    </a:lnTo>
                    <a:lnTo>
                      <a:pt x="125" y="74"/>
                    </a:lnTo>
                    <a:lnTo>
                      <a:pt x="152" y="89"/>
                    </a:lnTo>
                    <a:lnTo>
                      <a:pt x="180" y="104"/>
                    </a:lnTo>
                    <a:lnTo>
                      <a:pt x="208" y="119"/>
                    </a:lnTo>
                    <a:lnTo>
                      <a:pt x="0" y="251"/>
                    </a:lnTo>
                    <a:close/>
                  </a:path>
                </a:pathLst>
              </a:custGeom>
              <a:solidFill>
                <a:srgbClr val="9B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155"/>
              <p:cNvSpPr>
                <a:spLocks/>
              </p:cNvSpPr>
              <p:nvPr/>
            </p:nvSpPr>
            <p:spPr bwMode="auto">
              <a:xfrm>
                <a:off x="973" y="3338"/>
                <a:ext cx="100" cy="121"/>
              </a:xfrm>
              <a:custGeom>
                <a:avLst/>
                <a:gdLst>
                  <a:gd name="T0" fmla="*/ 0 w 200"/>
                  <a:gd name="T1" fmla="*/ 240 h 240"/>
                  <a:gd name="T2" fmla="*/ 0 w 200"/>
                  <a:gd name="T3" fmla="*/ 0 h 240"/>
                  <a:gd name="T4" fmla="*/ 23 w 200"/>
                  <a:gd name="T5" fmla="*/ 14 h 240"/>
                  <a:gd name="T6" fmla="*/ 46 w 200"/>
                  <a:gd name="T7" fmla="*/ 28 h 240"/>
                  <a:gd name="T8" fmla="*/ 71 w 200"/>
                  <a:gd name="T9" fmla="*/ 42 h 240"/>
                  <a:gd name="T10" fmla="*/ 96 w 200"/>
                  <a:gd name="T11" fmla="*/ 56 h 240"/>
                  <a:gd name="T12" fmla="*/ 121 w 200"/>
                  <a:gd name="T13" fmla="*/ 70 h 240"/>
                  <a:gd name="T14" fmla="*/ 147 w 200"/>
                  <a:gd name="T15" fmla="*/ 85 h 240"/>
                  <a:gd name="T16" fmla="*/ 174 w 200"/>
                  <a:gd name="T17" fmla="*/ 99 h 240"/>
                  <a:gd name="T18" fmla="*/ 200 w 200"/>
                  <a:gd name="T19" fmla="*/ 113 h 240"/>
                  <a:gd name="T20" fmla="*/ 0 w 200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" h="240">
                    <a:moveTo>
                      <a:pt x="0" y="240"/>
                    </a:moveTo>
                    <a:lnTo>
                      <a:pt x="0" y="0"/>
                    </a:lnTo>
                    <a:lnTo>
                      <a:pt x="23" y="14"/>
                    </a:lnTo>
                    <a:lnTo>
                      <a:pt x="46" y="28"/>
                    </a:lnTo>
                    <a:lnTo>
                      <a:pt x="71" y="42"/>
                    </a:lnTo>
                    <a:lnTo>
                      <a:pt x="96" y="56"/>
                    </a:lnTo>
                    <a:lnTo>
                      <a:pt x="121" y="70"/>
                    </a:lnTo>
                    <a:lnTo>
                      <a:pt x="147" y="85"/>
                    </a:lnTo>
                    <a:lnTo>
                      <a:pt x="174" y="99"/>
                    </a:lnTo>
                    <a:lnTo>
                      <a:pt x="200" y="113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A57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156"/>
              <p:cNvSpPr>
                <a:spLocks/>
              </p:cNvSpPr>
              <p:nvPr/>
            </p:nvSpPr>
            <p:spPr bwMode="auto">
              <a:xfrm>
                <a:off x="974" y="3340"/>
                <a:ext cx="95" cy="116"/>
              </a:xfrm>
              <a:custGeom>
                <a:avLst/>
                <a:gdLst>
                  <a:gd name="T0" fmla="*/ 0 w 191"/>
                  <a:gd name="T1" fmla="*/ 232 h 232"/>
                  <a:gd name="T2" fmla="*/ 0 w 191"/>
                  <a:gd name="T3" fmla="*/ 0 h 232"/>
                  <a:gd name="T4" fmla="*/ 23 w 191"/>
                  <a:gd name="T5" fmla="*/ 14 h 232"/>
                  <a:gd name="T6" fmla="*/ 44 w 191"/>
                  <a:gd name="T7" fmla="*/ 28 h 232"/>
                  <a:gd name="T8" fmla="*/ 67 w 191"/>
                  <a:gd name="T9" fmla="*/ 41 h 232"/>
                  <a:gd name="T10" fmla="*/ 92 w 191"/>
                  <a:gd name="T11" fmla="*/ 55 h 232"/>
                  <a:gd name="T12" fmla="*/ 115 w 191"/>
                  <a:gd name="T13" fmla="*/ 69 h 232"/>
                  <a:gd name="T14" fmla="*/ 140 w 191"/>
                  <a:gd name="T15" fmla="*/ 82 h 232"/>
                  <a:gd name="T16" fmla="*/ 166 w 191"/>
                  <a:gd name="T17" fmla="*/ 96 h 232"/>
                  <a:gd name="T18" fmla="*/ 191 w 191"/>
                  <a:gd name="T19" fmla="*/ 110 h 232"/>
                  <a:gd name="T20" fmla="*/ 0 w 191"/>
                  <a:gd name="T21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1" h="232">
                    <a:moveTo>
                      <a:pt x="0" y="232"/>
                    </a:moveTo>
                    <a:lnTo>
                      <a:pt x="0" y="0"/>
                    </a:lnTo>
                    <a:lnTo>
                      <a:pt x="23" y="14"/>
                    </a:lnTo>
                    <a:lnTo>
                      <a:pt x="44" y="28"/>
                    </a:lnTo>
                    <a:lnTo>
                      <a:pt x="67" y="41"/>
                    </a:lnTo>
                    <a:lnTo>
                      <a:pt x="92" y="55"/>
                    </a:lnTo>
                    <a:lnTo>
                      <a:pt x="115" y="69"/>
                    </a:lnTo>
                    <a:lnTo>
                      <a:pt x="140" y="82"/>
                    </a:lnTo>
                    <a:lnTo>
                      <a:pt x="166" y="96"/>
                    </a:lnTo>
                    <a:lnTo>
                      <a:pt x="191" y="110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rgbClr val="B58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157"/>
              <p:cNvSpPr>
                <a:spLocks/>
              </p:cNvSpPr>
              <p:nvPr/>
            </p:nvSpPr>
            <p:spPr bwMode="auto">
              <a:xfrm>
                <a:off x="1729" y="3631"/>
                <a:ext cx="10" cy="252"/>
              </a:xfrm>
              <a:custGeom>
                <a:avLst/>
                <a:gdLst>
                  <a:gd name="T0" fmla="*/ 19 w 19"/>
                  <a:gd name="T1" fmla="*/ 3 h 504"/>
                  <a:gd name="T2" fmla="*/ 19 w 19"/>
                  <a:gd name="T3" fmla="*/ 504 h 504"/>
                  <a:gd name="T4" fmla="*/ 0 w 19"/>
                  <a:gd name="T5" fmla="*/ 493 h 504"/>
                  <a:gd name="T6" fmla="*/ 0 w 19"/>
                  <a:gd name="T7" fmla="*/ 0 h 504"/>
                  <a:gd name="T8" fmla="*/ 5 w 19"/>
                  <a:gd name="T9" fmla="*/ 0 h 504"/>
                  <a:gd name="T10" fmla="*/ 10 w 19"/>
                  <a:gd name="T11" fmla="*/ 2 h 504"/>
                  <a:gd name="T12" fmla="*/ 14 w 19"/>
                  <a:gd name="T13" fmla="*/ 2 h 504"/>
                  <a:gd name="T14" fmla="*/ 19 w 19"/>
                  <a:gd name="T15" fmla="*/ 3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504">
                    <a:moveTo>
                      <a:pt x="19" y="3"/>
                    </a:moveTo>
                    <a:lnTo>
                      <a:pt x="19" y="504"/>
                    </a:lnTo>
                    <a:lnTo>
                      <a:pt x="0" y="493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B58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158"/>
              <p:cNvSpPr>
                <a:spLocks/>
              </p:cNvSpPr>
              <p:nvPr/>
            </p:nvSpPr>
            <p:spPr bwMode="auto">
              <a:xfrm>
                <a:off x="1760" y="3637"/>
                <a:ext cx="273" cy="232"/>
              </a:xfrm>
              <a:custGeom>
                <a:avLst/>
                <a:gdLst>
                  <a:gd name="T0" fmla="*/ 544 w 544"/>
                  <a:gd name="T1" fmla="*/ 113 h 463"/>
                  <a:gd name="T2" fmla="*/ 0 w 544"/>
                  <a:gd name="T3" fmla="*/ 463 h 463"/>
                  <a:gd name="T4" fmla="*/ 0 w 544"/>
                  <a:gd name="T5" fmla="*/ 0 h 463"/>
                  <a:gd name="T6" fmla="*/ 37 w 544"/>
                  <a:gd name="T7" fmla="*/ 9 h 463"/>
                  <a:gd name="T8" fmla="*/ 76 w 544"/>
                  <a:gd name="T9" fmla="*/ 16 h 463"/>
                  <a:gd name="T10" fmla="*/ 113 w 544"/>
                  <a:gd name="T11" fmla="*/ 23 h 463"/>
                  <a:gd name="T12" fmla="*/ 148 w 544"/>
                  <a:gd name="T13" fmla="*/ 30 h 463"/>
                  <a:gd name="T14" fmla="*/ 185 w 544"/>
                  <a:gd name="T15" fmla="*/ 36 h 463"/>
                  <a:gd name="T16" fmla="*/ 221 w 544"/>
                  <a:gd name="T17" fmla="*/ 41 h 463"/>
                  <a:gd name="T18" fmla="*/ 256 w 544"/>
                  <a:gd name="T19" fmla="*/ 46 h 463"/>
                  <a:gd name="T20" fmla="*/ 290 w 544"/>
                  <a:gd name="T21" fmla="*/ 52 h 463"/>
                  <a:gd name="T22" fmla="*/ 323 w 544"/>
                  <a:gd name="T23" fmla="*/ 57 h 463"/>
                  <a:gd name="T24" fmla="*/ 357 w 544"/>
                  <a:gd name="T25" fmla="*/ 60 h 463"/>
                  <a:gd name="T26" fmla="*/ 390 w 544"/>
                  <a:gd name="T27" fmla="*/ 64 h 463"/>
                  <a:gd name="T28" fmla="*/ 422 w 544"/>
                  <a:gd name="T29" fmla="*/ 67 h 463"/>
                  <a:gd name="T30" fmla="*/ 454 w 544"/>
                  <a:gd name="T31" fmla="*/ 69 h 463"/>
                  <a:gd name="T32" fmla="*/ 484 w 544"/>
                  <a:gd name="T33" fmla="*/ 71 h 463"/>
                  <a:gd name="T34" fmla="*/ 514 w 544"/>
                  <a:gd name="T35" fmla="*/ 73 h 463"/>
                  <a:gd name="T36" fmla="*/ 544 w 544"/>
                  <a:gd name="T37" fmla="*/ 74 h 463"/>
                  <a:gd name="T38" fmla="*/ 544 w 544"/>
                  <a:gd name="T39" fmla="*/ 11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4" h="463">
                    <a:moveTo>
                      <a:pt x="544" y="113"/>
                    </a:moveTo>
                    <a:lnTo>
                      <a:pt x="0" y="463"/>
                    </a:lnTo>
                    <a:lnTo>
                      <a:pt x="0" y="0"/>
                    </a:lnTo>
                    <a:lnTo>
                      <a:pt x="37" y="9"/>
                    </a:lnTo>
                    <a:lnTo>
                      <a:pt x="76" y="16"/>
                    </a:lnTo>
                    <a:lnTo>
                      <a:pt x="113" y="23"/>
                    </a:lnTo>
                    <a:lnTo>
                      <a:pt x="148" y="30"/>
                    </a:lnTo>
                    <a:lnTo>
                      <a:pt x="185" y="36"/>
                    </a:lnTo>
                    <a:lnTo>
                      <a:pt x="221" y="41"/>
                    </a:lnTo>
                    <a:lnTo>
                      <a:pt x="256" y="46"/>
                    </a:lnTo>
                    <a:lnTo>
                      <a:pt x="290" y="52"/>
                    </a:lnTo>
                    <a:lnTo>
                      <a:pt x="323" y="57"/>
                    </a:lnTo>
                    <a:lnTo>
                      <a:pt x="357" y="60"/>
                    </a:lnTo>
                    <a:lnTo>
                      <a:pt x="390" y="64"/>
                    </a:lnTo>
                    <a:lnTo>
                      <a:pt x="422" y="67"/>
                    </a:lnTo>
                    <a:lnTo>
                      <a:pt x="454" y="69"/>
                    </a:lnTo>
                    <a:lnTo>
                      <a:pt x="484" y="71"/>
                    </a:lnTo>
                    <a:lnTo>
                      <a:pt x="514" y="73"/>
                    </a:lnTo>
                    <a:lnTo>
                      <a:pt x="544" y="74"/>
                    </a:lnTo>
                    <a:lnTo>
                      <a:pt x="544" y="113"/>
                    </a:lnTo>
                    <a:close/>
                  </a:path>
                </a:pathLst>
              </a:custGeom>
              <a:solidFill>
                <a:srgbClr val="420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159"/>
              <p:cNvSpPr>
                <a:spLocks/>
              </p:cNvSpPr>
              <p:nvPr/>
            </p:nvSpPr>
            <p:spPr bwMode="auto">
              <a:xfrm>
                <a:off x="1761" y="3639"/>
                <a:ext cx="267" cy="226"/>
              </a:xfrm>
              <a:custGeom>
                <a:avLst/>
                <a:gdLst>
                  <a:gd name="T0" fmla="*/ 534 w 534"/>
                  <a:gd name="T1" fmla="*/ 109 h 452"/>
                  <a:gd name="T2" fmla="*/ 0 w 534"/>
                  <a:gd name="T3" fmla="*/ 452 h 452"/>
                  <a:gd name="T4" fmla="*/ 0 w 534"/>
                  <a:gd name="T5" fmla="*/ 0 h 452"/>
                  <a:gd name="T6" fmla="*/ 37 w 534"/>
                  <a:gd name="T7" fmla="*/ 7 h 452"/>
                  <a:gd name="T8" fmla="*/ 75 w 534"/>
                  <a:gd name="T9" fmla="*/ 16 h 452"/>
                  <a:gd name="T10" fmla="*/ 110 w 534"/>
                  <a:gd name="T11" fmla="*/ 21 h 452"/>
                  <a:gd name="T12" fmla="*/ 147 w 534"/>
                  <a:gd name="T13" fmla="*/ 28 h 452"/>
                  <a:gd name="T14" fmla="*/ 182 w 534"/>
                  <a:gd name="T15" fmla="*/ 35 h 452"/>
                  <a:gd name="T16" fmla="*/ 218 w 534"/>
                  <a:gd name="T17" fmla="*/ 40 h 452"/>
                  <a:gd name="T18" fmla="*/ 251 w 534"/>
                  <a:gd name="T19" fmla="*/ 46 h 452"/>
                  <a:gd name="T20" fmla="*/ 285 w 534"/>
                  <a:gd name="T21" fmla="*/ 49 h 452"/>
                  <a:gd name="T22" fmla="*/ 319 w 534"/>
                  <a:gd name="T23" fmla="*/ 55 h 452"/>
                  <a:gd name="T24" fmla="*/ 350 w 534"/>
                  <a:gd name="T25" fmla="*/ 58 h 452"/>
                  <a:gd name="T26" fmla="*/ 384 w 534"/>
                  <a:gd name="T27" fmla="*/ 62 h 452"/>
                  <a:gd name="T28" fmla="*/ 414 w 534"/>
                  <a:gd name="T29" fmla="*/ 63 h 452"/>
                  <a:gd name="T30" fmla="*/ 446 w 534"/>
                  <a:gd name="T31" fmla="*/ 67 h 452"/>
                  <a:gd name="T32" fmla="*/ 476 w 534"/>
                  <a:gd name="T33" fmla="*/ 69 h 452"/>
                  <a:gd name="T34" fmla="*/ 506 w 534"/>
                  <a:gd name="T35" fmla="*/ 69 h 452"/>
                  <a:gd name="T36" fmla="*/ 534 w 534"/>
                  <a:gd name="T37" fmla="*/ 70 h 452"/>
                  <a:gd name="T38" fmla="*/ 534 w 534"/>
                  <a:gd name="T39" fmla="*/ 109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34" h="452">
                    <a:moveTo>
                      <a:pt x="534" y="109"/>
                    </a:moveTo>
                    <a:lnTo>
                      <a:pt x="0" y="452"/>
                    </a:lnTo>
                    <a:lnTo>
                      <a:pt x="0" y="0"/>
                    </a:lnTo>
                    <a:lnTo>
                      <a:pt x="37" y="7"/>
                    </a:lnTo>
                    <a:lnTo>
                      <a:pt x="75" y="16"/>
                    </a:lnTo>
                    <a:lnTo>
                      <a:pt x="110" y="21"/>
                    </a:lnTo>
                    <a:lnTo>
                      <a:pt x="147" y="28"/>
                    </a:lnTo>
                    <a:lnTo>
                      <a:pt x="182" y="35"/>
                    </a:lnTo>
                    <a:lnTo>
                      <a:pt x="218" y="40"/>
                    </a:lnTo>
                    <a:lnTo>
                      <a:pt x="251" y="46"/>
                    </a:lnTo>
                    <a:lnTo>
                      <a:pt x="285" y="49"/>
                    </a:lnTo>
                    <a:lnTo>
                      <a:pt x="319" y="55"/>
                    </a:lnTo>
                    <a:lnTo>
                      <a:pt x="350" y="58"/>
                    </a:lnTo>
                    <a:lnTo>
                      <a:pt x="384" y="62"/>
                    </a:lnTo>
                    <a:lnTo>
                      <a:pt x="414" y="63"/>
                    </a:lnTo>
                    <a:lnTo>
                      <a:pt x="446" y="67"/>
                    </a:lnTo>
                    <a:lnTo>
                      <a:pt x="476" y="69"/>
                    </a:lnTo>
                    <a:lnTo>
                      <a:pt x="506" y="69"/>
                    </a:lnTo>
                    <a:lnTo>
                      <a:pt x="534" y="70"/>
                    </a:lnTo>
                    <a:lnTo>
                      <a:pt x="534" y="109"/>
                    </a:lnTo>
                    <a:close/>
                  </a:path>
                </a:pathLst>
              </a:custGeom>
              <a:solidFill>
                <a:srgbClr val="4C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160"/>
              <p:cNvSpPr>
                <a:spLocks/>
              </p:cNvSpPr>
              <p:nvPr/>
            </p:nvSpPr>
            <p:spPr bwMode="auto">
              <a:xfrm>
                <a:off x="1763" y="3640"/>
                <a:ext cx="261" cy="222"/>
              </a:xfrm>
              <a:custGeom>
                <a:avLst/>
                <a:gdLst>
                  <a:gd name="T0" fmla="*/ 521 w 521"/>
                  <a:gd name="T1" fmla="*/ 107 h 443"/>
                  <a:gd name="T2" fmla="*/ 0 w 521"/>
                  <a:gd name="T3" fmla="*/ 443 h 443"/>
                  <a:gd name="T4" fmla="*/ 0 w 521"/>
                  <a:gd name="T5" fmla="*/ 0 h 443"/>
                  <a:gd name="T6" fmla="*/ 37 w 521"/>
                  <a:gd name="T7" fmla="*/ 7 h 443"/>
                  <a:gd name="T8" fmla="*/ 72 w 521"/>
                  <a:gd name="T9" fmla="*/ 14 h 443"/>
                  <a:gd name="T10" fmla="*/ 108 w 521"/>
                  <a:gd name="T11" fmla="*/ 21 h 443"/>
                  <a:gd name="T12" fmla="*/ 143 w 521"/>
                  <a:gd name="T13" fmla="*/ 28 h 443"/>
                  <a:gd name="T14" fmla="*/ 177 w 521"/>
                  <a:gd name="T15" fmla="*/ 33 h 443"/>
                  <a:gd name="T16" fmla="*/ 212 w 521"/>
                  <a:gd name="T17" fmla="*/ 38 h 443"/>
                  <a:gd name="T18" fmla="*/ 246 w 521"/>
                  <a:gd name="T19" fmla="*/ 44 h 443"/>
                  <a:gd name="T20" fmla="*/ 277 w 521"/>
                  <a:gd name="T21" fmla="*/ 49 h 443"/>
                  <a:gd name="T22" fmla="*/ 311 w 521"/>
                  <a:gd name="T23" fmla="*/ 53 h 443"/>
                  <a:gd name="T24" fmla="*/ 343 w 521"/>
                  <a:gd name="T25" fmla="*/ 56 h 443"/>
                  <a:gd name="T26" fmla="*/ 375 w 521"/>
                  <a:gd name="T27" fmla="*/ 60 h 443"/>
                  <a:gd name="T28" fmla="*/ 405 w 521"/>
                  <a:gd name="T29" fmla="*/ 63 h 443"/>
                  <a:gd name="T30" fmla="*/ 435 w 521"/>
                  <a:gd name="T31" fmla="*/ 65 h 443"/>
                  <a:gd name="T32" fmla="*/ 465 w 521"/>
                  <a:gd name="T33" fmla="*/ 67 h 443"/>
                  <a:gd name="T34" fmla="*/ 493 w 521"/>
                  <a:gd name="T35" fmla="*/ 68 h 443"/>
                  <a:gd name="T36" fmla="*/ 521 w 521"/>
                  <a:gd name="T37" fmla="*/ 70 h 443"/>
                  <a:gd name="T38" fmla="*/ 521 w 521"/>
                  <a:gd name="T39" fmla="*/ 107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21" h="443">
                    <a:moveTo>
                      <a:pt x="521" y="107"/>
                    </a:moveTo>
                    <a:lnTo>
                      <a:pt x="0" y="443"/>
                    </a:lnTo>
                    <a:lnTo>
                      <a:pt x="0" y="0"/>
                    </a:lnTo>
                    <a:lnTo>
                      <a:pt x="37" y="7"/>
                    </a:lnTo>
                    <a:lnTo>
                      <a:pt x="72" y="14"/>
                    </a:lnTo>
                    <a:lnTo>
                      <a:pt x="108" y="21"/>
                    </a:lnTo>
                    <a:lnTo>
                      <a:pt x="143" y="28"/>
                    </a:lnTo>
                    <a:lnTo>
                      <a:pt x="177" y="33"/>
                    </a:lnTo>
                    <a:lnTo>
                      <a:pt x="212" y="38"/>
                    </a:lnTo>
                    <a:lnTo>
                      <a:pt x="246" y="44"/>
                    </a:lnTo>
                    <a:lnTo>
                      <a:pt x="277" y="49"/>
                    </a:lnTo>
                    <a:lnTo>
                      <a:pt x="311" y="53"/>
                    </a:lnTo>
                    <a:lnTo>
                      <a:pt x="343" y="56"/>
                    </a:lnTo>
                    <a:lnTo>
                      <a:pt x="375" y="60"/>
                    </a:lnTo>
                    <a:lnTo>
                      <a:pt x="405" y="63"/>
                    </a:lnTo>
                    <a:lnTo>
                      <a:pt x="435" y="65"/>
                    </a:lnTo>
                    <a:lnTo>
                      <a:pt x="465" y="67"/>
                    </a:lnTo>
                    <a:lnTo>
                      <a:pt x="493" y="68"/>
                    </a:lnTo>
                    <a:lnTo>
                      <a:pt x="521" y="70"/>
                    </a:lnTo>
                    <a:lnTo>
                      <a:pt x="521" y="107"/>
                    </a:lnTo>
                    <a:close/>
                  </a:path>
                </a:pathLst>
              </a:custGeom>
              <a:solidFill>
                <a:srgbClr val="59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161"/>
              <p:cNvSpPr>
                <a:spLocks/>
              </p:cNvSpPr>
              <p:nvPr/>
            </p:nvSpPr>
            <p:spPr bwMode="auto">
              <a:xfrm>
                <a:off x="1764" y="3641"/>
                <a:ext cx="255" cy="217"/>
              </a:xfrm>
              <a:custGeom>
                <a:avLst/>
                <a:gdLst>
                  <a:gd name="T0" fmla="*/ 511 w 511"/>
                  <a:gd name="T1" fmla="*/ 106 h 435"/>
                  <a:gd name="T2" fmla="*/ 0 w 511"/>
                  <a:gd name="T3" fmla="*/ 435 h 435"/>
                  <a:gd name="T4" fmla="*/ 0 w 511"/>
                  <a:gd name="T5" fmla="*/ 0 h 435"/>
                  <a:gd name="T6" fmla="*/ 35 w 511"/>
                  <a:gd name="T7" fmla="*/ 7 h 435"/>
                  <a:gd name="T8" fmla="*/ 70 w 511"/>
                  <a:gd name="T9" fmla="*/ 14 h 435"/>
                  <a:gd name="T10" fmla="*/ 106 w 511"/>
                  <a:gd name="T11" fmla="*/ 22 h 435"/>
                  <a:gd name="T12" fmla="*/ 139 w 511"/>
                  <a:gd name="T13" fmla="*/ 29 h 435"/>
                  <a:gd name="T14" fmla="*/ 173 w 511"/>
                  <a:gd name="T15" fmla="*/ 34 h 435"/>
                  <a:gd name="T16" fmla="*/ 207 w 511"/>
                  <a:gd name="T17" fmla="*/ 39 h 435"/>
                  <a:gd name="T18" fmla="*/ 240 w 511"/>
                  <a:gd name="T19" fmla="*/ 45 h 435"/>
                  <a:gd name="T20" fmla="*/ 272 w 511"/>
                  <a:gd name="T21" fmla="*/ 48 h 435"/>
                  <a:gd name="T22" fmla="*/ 304 w 511"/>
                  <a:gd name="T23" fmla="*/ 53 h 435"/>
                  <a:gd name="T24" fmla="*/ 336 w 511"/>
                  <a:gd name="T25" fmla="*/ 57 h 435"/>
                  <a:gd name="T26" fmla="*/ 366 w 511"/>
                  <a:gd name="T27" fmla="*/ 60 h 435"/>
                  <a:gd name="T28" fmla="*/ 396 w 511"/>
                  <a:gd name="T29" fmla="*/ 62 h 435"/>
                  <a:gd name="T30" fmla="*/ 426 w 511"/>
                  <a:gd name="T31" fmla="*/ 66 h 435"/>
                  <a:gd name="T32" fmla="*/ 454 w 511"/>
                  <a:gd name="T33" fmla="*/ 67 h 435"/>
                  <a:gd name="T34" fmla="*/ 482 w 511"/>
                  <a:gd name="T35" fmla="*/ 67 h 435"/>
                  <a:gd name="T36" fmla="*/ 511 w 511"/>
                  <a:gd name="T37" fmla="*/ 69 h 435"/>
                  <a:gd name="T38" fmla="*/ 511 w 511"/>
                  <a:gd name="T39" fmla="*/ 10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1" h="435">
                    <a:moveTo>
                      <a:pt x="511" y="106"/>
                    </a:moveTo>
                    <a:lnTo>
                      <a:pt x="0" y="435"/>
                    </a:lnTo>
                    <a:lnTo>
                      <a:pt x="0" y="0"/>
                    </a:lnTo>
                    <a:lnTo>
                      <a:pt x="35" y="7"/>
                    </a:lnTo>
                    <a:lnTo>
                      <a:pt x="70" y="14"/>
                    </a:lnTo>
                    <a:lnTo>
                      <a:pt x="106" y="22"/>
                    </a:lnTo>
                    <a:lnTo>
                      <a:pt x="139" y="29"/>
                    </a:lnTo>
                    <a:lnTo>
                      <a:pt x="173" y="34"/>
                    </a:lnTo>
                    <a:lnTo>
                      <a:pt x="207" y="39"/>
                    </a:lnTo>
                    <a:lnTo>
                      <a:pt x="240" y="45"/>
                    </a:lnTo>
                    <a:lnTo>
                      <a:pt x="272" y="48"/>
                    </a:lnTo>
                    <a:lnTo>
                      <a:pt x="304" y="53"/>
                    </a:lnTo>
                    <a:lnTo>
                      <a:pt x="336" y="57"/>
                    </a:lnTo>
                    <a:lnTo>
                      <a:pt x="366" y="60"/>
                    </a:lnTo>
                    <a:lnTo>
                      <a:pt x="396" y="62"/>
                    </a:lnTo>
                    <a:lnTo>
                      <a:pt x="426" y="66"/>
                    </a:lnTo>
                    <a:lnTo>
                      <a:pt x="454" y="67"/>
                    </a:lnTo>
                    <a:lnTo>
                      <a:pt x="482" y="67"/>
                    </a:lnTo>
                    <a:lnTo>
                      <a:pt x="511" y="69"/>
                    </a:lnTo>
                    <a:lnTo>
                      <a:pt x="511" y="106"/>
                    </a:lnTo>
                    <a:close/>
                  </a:path>
                </a:pathLst>
              </a:custGeom>
              <a:solidFill>
                <a:srgbClr val="68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162"/>
              <p:cNvSpPr>
                <a:spLocks/>
              </p:cNvSpPr>
              <p:nvPr/>
            </p:nvSpPr>
            <p:spPr bwMode="auto">
              <a:xfrm>
                <a:off x="1766" y="3642"/>
                <a:ext cx="250" cy="213"/>
              </a:xfrm>
              <a:custGeom>
                <a:avLst/>
                <a:gdLst>
                  <a:gd name="T0" fmla="*/ 501 w 501"/>
                  <a:gd name="T1" fmla="*/ 104 h 426"/>
                  <a:gd name="T2" fmla="*/ 0 w 501"/>
                  <a:gd name="T3" fmla="*/ 426 h 426"/>
                  <a:gd name="T4" fmla="*/ 0 w 501"/>
                  <a:gd name="T5" fmla="*/ 0 h 426"/>
                  <a:gd name="T6" fmla="*/ 36 w 501"/>
                  <a:gd name="T7" fmla="*/ 7 h 426"/>
                  <a:gd name="T8" fmla="*/ 69 w 501"/>
                  <a:gd name="T9" fmla="*/ 14 h 426"/>
                  <a:gd name="T10" fmla="*/ 103 w 501"/>
                  <a:gd name="T11" fmla="*/ 21 h 426"/>
                  <a:gd name="T12" fmla="*/ 136 w 501"/>
                  <a:gd name="T13" fmla="*/ 27 h 426"/>
                  <a:gd name="T14" fmla="*/ 170 w 501"/>
                  <a:gd name="T15" fmla="*/ 34 h 426"/>
                  <a:gd name="T16" fmla="*/ 202 w 501"/>
                  <a:gd name="T17" fmla="*/ 39 h 426"/>
                  <a:gd name="T18" fmla="*/ 235 w 501"/>
                  <a:gd name="T19" fmla="*/ 43 h 426"/>
                  <a:gd name="T20" fmla="*/ 267 w 501"/>
                  <a:gd name="T21" fmla="*/ 48 h 426"/>
                  <a:gd name="T22" fmla="*/ 297 w 501"/>
                  <a:gd name="T23" fmla="*/ 51 h 426"/>
                  <a:gd name="T24" fmla="*/ 329 w 501"/>
                  <a:gd name="T25" fmla="*/ 55 h 426"/>
                  <a:gd name="T26" fmla="*/ 359 w 501"/>
                  <a:gd name="T27" fmla="*/ 58 h 426"/>
                  <a:gd name="T28" fmla="*/ 387 w 501"/>
                  <a:gd name="T29" fmla="*/ 62 h 426"/>
                  <a:gd name="T30" fmla="*/ 417 w 501"/>
                  <a:gd name="T31" fmla="*/ 64 h 426"/>
                  <a:gd name="T32" fmla="*/ 446 w 501"/>
                  <a:gd name="T33" fmla="*/ 65 h 426"/>
                  <a:gd name="T34" fmla="*/ 474 w 501"/>
                  <a:gd name="T35" fmla="*/ 67 h 426"/>
                  <a:gd name="T36" fmla="*/ 501 w 501"/>
                  <a:gd name="T37" fmla="*/ 69 h 426"/>
                  <a:gd name="T38" fmla="*/ 501 w 501"/>
                  <a:gd name="T39" fmla="*/ 10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1" h="426">
                    <a:moveTo>
                      <a:pt x="501" y="104"/>
                    </a:moveTo>
                    <a:lnTo>
                      <a:pt x="0" y="426"/>
                    </a:lnTo>
                    <a:lnTo>
                      <a:pt x="0" y="0"/>
                    </a:lnTo>
                    <a:lnTo>
                      <a:pt x="36" y="7"/>
                    </a:lnTo>
                    <a:lnTo>
                      <a:pt x="69" y="14"/>
                    </a:lnTo>
                    <a:lnTo>
                      <a:pt x="103" y="21"/>
                    </a:lnTo>
                    <a:lnTo>
                      <a:pt x="136" y="27"/>
                    </a:lnTo>
                    <a:lnTo>
                      <a:pt x="170" y="34"/>
                    </a:lnTo>
                    <a:lnTo>
                      <a:pt x="202" y="39"/>
                    </a:lnTo>
                    <a:lnTo>
                      <a:pt x="235" y="43"/>
                    </a:lnTo>
                    <a:lnTo>
                      <a:pt x="267" y="48"/>
                    </a:lnTo>
                    <a:lnTo>
                      <a:pt x="297" y="51"/>
                    </a:lnTo>
                    <a:lnTo>
                      <a:pt x="329" y="55"/>
                    </a:lnTo>
                    <a:lnTo>
                      <a:pt x="359" y="58"/>
                    </a:lnTo>
                    <a:lnTo>
                      <a:pt x="387" y="62"/>
                    </a:lnTo>
                    <a:lnTo>
                      <a:pt x="417" y="64"/>
                    </a:lnTo>
                    <a:lnTo>
                      <a:pt x="446" y="65"/>
                    </a:lnTo>
                    <a:lnTo>
                      <a:pt x="474" y="67"/>
                    </a:lnTo>
                    <a:lnTo>
                      <a:pt x="501" y="69"/>
                    </a:lnTo>
                    <a:lnTo>
                      <a:pt x="501" y="104"/>
                    </a:lnTo>
                    <a:close/>
                  </a:path>
                </a:pathLst>
              </a:custGeom>
              <a:solidFill>
                <a:srgbClr val="753F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163"/>
              <p:cNvSpPr>
                <a:spLocks/>
              </p:cNvSpPr>
              <p:nvPr/>
            </p:nvSpPr>
            <p:spPr bwMode="auto">
              <a:xfrm>
                <a:off x="1766" y="3643"/>
                <a:ext cx="245" cy="208"/>
              </a:xfrm>
              <a:custGeom>
                <a:avLst/>
                <a:gdLst>
                  <a:gd name="T0" fmla="*/ 490 w 490"/>
                  <a:gd name="T1" fmla="*/ 100 h 415"/>
                  <a:gd name="T2" fmla="*/ 0 w 490"/>
                  <a:gd name="T3" fmla="*/ 415 h 415"/>
                  <a:gd name="T4" fmla="*/ 0 w 490"/>
                  <a:gd name="T5" fmla="*/ 0 h 415"/>
                  <a:gd name="T6" fmla="*/ 34 w 490"/>
                  <a:gd name="T7" fmla="*/ 7 h 415"/>
                  <a:gd name="T8" fmla="*/ 69 w 490"/>
                  <a:gd name="T9" fmla="*/ 14 h 415"/>
                  <a:gd name="T10" fmla="*/ 101 w 490"/>
                  <a:gd name="T11" fmla="*/ 19 h 415"/>
                  <a:gd name="T12" fmla="*/ 134 w 490"/>
                  <a:gd name="T13" fmla="*/ 26 h 415"/>
                  <a:gd name="T14" fmla="*/ 166 w 490"/>
                  <a:gd name="T15" fmla="*/ 31 h 415"/>
                  <a:gd name="T16" fmla="*/ 200 w 490"/>
                  <a:gd name="T17" fmla="*/ 37 h 415"/>
                  <a:gd name="T18" fmla="*/ 230 w 490"/>
                  <a:gd name="T19" fmla="*/ 42 h 415"/>
                  <a:gd name="T20" fmla="*/ 262 w 490"/>
                  <a:gd name="T21" fmla="*/ 46 h 415"/>
                  <a:gd name="T22" fmla="*/ 292 w 490"/>
                  <a:gd name="T23" fmla="*/ 49 h 415"/>
                  <a:gd name="T24" fmla="*/ 322 w 490"/>
                  <a:gd name="T25" fmla="*/ 53 h 415"/>
                  <a:gd name="T26" fmla="*/ 352 w 490"/>
                  <a:gd name="T27" fmla="*/ 56 h 415"/>
                  <a:gd name="T28" fmla="*/ 380 w 490"/>
                  <a:gd name="T29" fmla="*/ 58 h 415"/>
                  <a:gd name="T30" fmla="*/ 408 w 490"/>
                  <a:gd name="T31" fmla="*/ 61 h 415"/>
                  <a:gd name="T32" fmla="*/ 437 w 490"/>
                  <a:gd name="T33" fmla="*/ 63 h 415"/>
                  <a:gd name="T34" fmla="*/ 463 w 490"/>
                  <a:gd name="T35" fmla="*/ 63 h 415"/>
                  <a:gd name="T36" fmla="*/ 490 w 490"/>
                  <a:gd name="T37" fmla="*/ 65 h 415"/>
                  <a:gd name="T38" fmla="*/ 490 w 490"/>
                  <a:gd name="T39" fmla="*/ 10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0" h="415">
                    <a:moveTo>
                      <a:pt x="490" y="100"/>
                    </a:moveTo>
                    <a:lnTo>
                      <a:pt x="0" y="415"/>
                    </a:lnTo>
                    <a:lnTo>
                      <a:pt x="0" y="0"/>
                    </a:lnTo>
                    <a:lnTo>
                      <a:pt x="34" y="7"/>
                    </a:lnTo>
                    <a:lnTo>
                      <a:pt x="69" y="14"/>
                    </a:lnTo>
                    <a:lnTo>
                      <a:pt x="101" y="19"/>
                    </a:lnTo>
                    <a:lnTo>
                      <a:pt x="134" y="26"/>
                    </a:lnTo>
                    <a:lnTo>
                      <a:pt x="166" y="31"/>
                    </a:lnTo>
                    <a:lnTo>
                      <a:pt x="200" y="37"/>
                    </a:lnTo>
                    <a:lnTo>
                      <a:pt x="230" y="42"/>
                    </a:lnTo>
                    <a:lnTo>
                      <a:pt x="262" y="46"/>
                    </a:lnTo>
                    <a:lnTo>
                      <a:pt x="292" y="49"/>
                    </a:lnTo>
                    <a:lnTo>
                      <a:pt x="322" y="53"/>
                    </a:lnTo>
                    <a:lnTo>
                      <a:pt x="352" y="56"/>
                    </a:lnTo>
                    <a:lnTo>
                      <a:pt x="380" y="58"/>
                    </a:lnTo>
                    <a:lnTo>
                      <a:pt x="408" y="61"/>
                    </a:lnTo>
                    <a:lnTo>
                      <a:pt x="437" y="63"/>
                    </a:lnTo>
                    <a:lnTo>
                      <a:pt x="463" y="63"/>
                    </a:lnTo>
                    <a:lnTo>
                      <a:pt x="490" y="65"/>
                    </a:lnTo>
                    <a:lnTo>
                      <a:pt x="490" y="100"/>
                    </a:lnTo>
                    <a:close/>
                  </a:path>
                </a:pathLst>
              </a:custGeom>
              <a:solidFill>
                <a:srgbClr val="824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164"/>
              <p:cNvSpPr>
                <a:spLocks/>
              </p:cNvSpPr>
              <p:nvPr/>
            </p:nvSpPr>
            <p:spPr bwMode="auto">
              <a:xfrm>
                <a:off x="1767" y="3644"/>
                <a:ext cx="240" cy="204"/>
              </a:xfrm>
              <a:custGeom>
                <a:avLst/>
                <a:gdLst>
                  <a:gd name="T0" fmla="*/ 479 w 479"/>
                  <a:gd name="T1" fmla="*/ 99 h 407"/>
                  <a:gd name="T2" fmla="*/ 0 w 479"/>
                  <a:gd name="T3" fmla="*/ 407 h 407"/>
                  <a:gd name="T4" fmla="*/ 0 w 479"/>
                  <a:gd name="T5" fmla="*/ 0 h 407"/>
                  <a:gd name="T6" fmla="*/ 33 w 479"/>
                  <a:gd name="T7" fmla="*/ 7 h 407"/>
                  <a:gd name="T8" fmla="*/ 67 w 479"/>
                  <a:gd name="T9" fmla="*/ 15 h 407"/>
                  <a:gd name="T10" fmla="*/ 99 w 479"/>
                  <a:gd name="T11" fmla="*/ 20 h 407"/>
                  <a:gd name="T12" fmla="*/ 132 w 479"/>
                  <a:gd name="T13" fmla="*/ 27 h 407"/>
                  <a:gd name="T14" fmla="*/ 164 w 479"/>
                  <a:gd name="T15" fmla="*/ 32 h 407"/>
                  <a:gd name="T16" fmla="*/ 194 w 479"/>
                  <a:gd name="T17" fmla="*/ 38 h 407"/>
                  <a:gd name="T18" fmla="*/ 226 w 479"/>
                  <a:gd name="T19" fmla="*/ 41 h 407"/>
                  <a:gd name="T20" fmla="*/ 256 w 479"/>
                  <a:gd name="T21" fmla="*/ 46 h 407"/>
                  <a:gd name="T22" fmla="*/ 286 w 479"/>
                  <a:gd name="T23" fmla="*/ 50 h 407"/>
                  <a:gd name="T24" fmla="*/ 314 w 479"/>
                  <a:gd name="T25" fmla="*/ 53 h 407"/>
                  <a:gd name="T26" fmla="*/ 344 w 479"/>
                  <a:gd name="T27" fmla="*/ 57 h 407"/>
                  <a:gd name="T28" fmla="*/ 373 w 479"/>
                  <a:gd name="T29" fmla="*/ 59 h 407"/>
                  <a:gd name="T30" fmla="*/ 399 w 479"/>
                  <a:gd name="T31" fmla="*/ 60 h 407"/>
                  <a:gd name="T32" fmla="*/ 426 w 479"/>
                  <a:gd name="T33" fmla="*/ 62 h 407"/>
                  <a:gd name="T34" fmla="*/ 452 w 479"/>
                  <a:gd name="T35" fmla="*/ 64 h 407"/>
                  <a:gd name="T36" fmla="*/ 479 w 479"/>
                  <a:gd name="T37" fmla="*/ 66 h 407"/>
                  <a:gd name="T38" fmla="*/ 479 w 479"/>
                  <a:gd name="T39" fmla="*/ 99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9" h="407">
                    <a:moveTo>
                      <a:pt x="479" y="99"/>
                    </a:moveTo>
                    <a:lnTo>
                      <a:pt x="0" y="407"/>
                    </a:lnTo>
                    <a:lnTo>
                      <a:pt x="0" y="0"/>
                    </a:lnTo>
                    <a:lnTo>
                      <a:pt x="33" y="7"/>
                    </a:lnTo>
                    <a:lnTo>
                      <a:pt x="67" y="15"/>
                    </a:lnTo>
                    <a:lnTo>
                      <a:pt x="99" y="20"/>
                    </a:lnTo>
                    <a:lnTo>
                      <a:pt x="132" y="27"/>
                    </a:lnTo>
                    <a:lnTo>
                      <a:pt x="164" y="32"/>
                    </a:lnTo>
                    <a:lnTo>
                      <a:pt x="194" y="38"/>
                    </a:lnTo>
                    <a:lnTo>
                      <a:pt x="226" y="41"/>
                    </a:lnTo>
                    <a:lnTo>
                      <a:pt x="256" y="46"/>
                    </a:lnTo>
                    <a:lnTo>
                      <a:pt x="286" y="50"/>
                    </a:lnTo>
                    <a:lnTo>
                      <a:pt x="314" y="53"/>
                    </a:lnTo>
                    <a:lnTo>
                      <a:pt x="344" y="57"/>
                    </a:lnTo>
                    <a:lnTo>
                      <a:pt x="373" y="59"/>
                    </a:lnTo>
                    <a:lnTo>
                      <a:pt x="399" y="60"/>
                    </a:lnTo>
                    <a:lnTo>
                      <a:pt x="426" y="62"/>
                    </a:lnTo>
                    <a:lnTo>
                      <a:pt x="452" y="64"/>
                    </a:lnTo>
                    <a:lnTo>
                      <a:pt x="479" y="66"/>
                    </a:lnTo>
                    <a:lnTo>
                      <a:pt x="479" y="99"/>
                    </a:lnTo>
                    <a:close/>
                  </a:path>
                </a:pathLst>
              </a:custGeom>
              <a:solidFill>
                <a:srgbClr val="8E5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165"/>
              <p:cNvSpPr>
                <a:spLocks/>
              </p:cNvSpPr>
              <p:nvPr/>
            </p:nvSpPr>
            <p:spPr bwMode="auto">
              <a:xfrm>
                <a:off x="1769" y="3645"/>
                <a:ext cx="234" cy="199"/>
              </a:xfrm>
              <a:custGeom>
                <a:avLst/>
                <a:gdLst>
                  <a:gd name="T0" fmla="*/ 469 w 469"/>
                  <a:gd name="T1" fmla="*/ 97 h 398"/>
                  <a:gd name="T2" fmla="*/ 0 w 469"/>
                  <a:gd name="T3" fmla="*/ 398 h 398"/>
                  <a:gd name="T4" fmla="*/ 0 w 469"/>
                  <a:gd name="T5" fmla="*/ 0 h 398"/>
                  <a:gd name="T6" fmla="*/ 32 w 469"/>
                  <a:gd name="T7" fmla="*/ 7 h 398"/>
                  <a:gd name="T8" fmla="*/ 66 w 469"/>
                  <a:gd name="T9" fmla="*/ 14 h 398"/>
                  <a:gd name="T10" fmla="*/ 98 w 469"/>
                  <a:gd name="T11" fmla="*/ 20 h 398"/>
                  <a:gd name="T12" fmla="*/ 128 w 469"/>
                  <a:gd name="T13" fmla="*/ 27 h 398"/>
                  <a:gd name="T14" fmla="*/ 159 w 469"/>
                  <a:gd name="T15" fmla="*/ 32 h 398"/>
                  <a:gd name="T16" fmla="*/ 189 w 469"/>
                  <a:gd name="T17" fmla="*/ 37 h 398"/>
                  <a:gd name="T18" fmla="*/ 219 w 469"/>
                  <a:gd name="T19" fmla="*/ 41 h 398"/>
                  <a:gd name="T20" fmla="*/ 250 w 469"/>
                  <a:gd name="T21" fmla="*/ 44 h 398"/>
                  <a:gd name="T22" fmla="*/ 280 w 469"/>
                  <a:gd name="T23" fmla="*/ 50 h 398"/>
                  <a:gd name="T24" fmla="*/ 308 w 469"/>
                  <a:gd name="T25" fmla="*/ 53 h 398"/>
                  <a:gd name="T26" fmla="*/ 336 w 469"/>
                  <a:gd name="T27" fmla="*/ 55 h 398"/>
                  <a:gd name="T28" fmla="*/ 363 w 469"/>
                  <a:gd name="T29" fmla="*/ 58 h 398"/>
                  <a:gd name="T30" fmla="*/ 391 w 469"/>
                  <a:gd name="T31" fmla="*/ 60 h 398"/>
                  <a:gd name="T32" fmla="*/ 417 w 469"/>
                  <a:gd name="T33" fmla="*/ 62 h 398"/>
                  <a:gd name="T34" fmla="*/ 444 w 469"/>
                  <a:gd name="T35" fmla="*/ 64 h 398"/>
                  <a:gd name="T36" fmla="*/ 469 w 469"/>
                  <a:gd name="T37" fmla="*/ 64 h 398"/>
                  <a:gd name="T38" fmla="*/ 469 w 469"/>
                  <a:gd name="T39" fmla="*/ 9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9" h="398">
                    <a:moveTo>
                      <a:pt x="469" y="97"/>
                    </a:moveTo>
                    <a:lnTo>
                      <a:pt x="0" y="398"/>
                    </a:lnTo>
                    <a:lnTo>
                      <a:pt x="0" y="0"/>
                    </a:lnTo>
                    <a:lnTo>
                      <a:pt x="32" y="7"/>
                    </a:lnTo>
                    <a:lnTo>
                      <a:pt x="66" y="14"/>
                    </a:lnTo>
                    <a:lnTo>
                      <a:pt x="98" y="20"/>
                    </a:lnTo>
                    <a:lnTo>
                      <a:pt x="128" y="27"/>
                    </a:lnTo>
                    <a:lnTo>
                      <a:pt x="159" y="32"/>
                    </a:lnTo>
                    <a:lnTo>
                      <a:pt x="189" y="37"/>
                    </a:lnTo>
                    <a:lnTo>
                      <a:pt x="219" y="41"/>
                    </a:lnTo>
                    <a:lnTo>
                      <a:pt x="250" y="44"/>
                    </a:lnTo>
                    <a:lnTo>
                      <a:pt x="280" y="50"/>
                    </a:lnTo>
                    <a:lnTo>
                      <a:pt x="308" y="53"/>
                    </a:lnTo>
                    <a:lnTo>
                      <a:pt x="336" y="55"/>
                    </a:lnTo>
                    <a:lnTo>
                      <a:pt x="363" y="58"/>
                    </a:lnTo>
                    <a:lnTo>
                      <a:pt x="391" y="60"/>
                    </a:lnTo>
                    <a:lnTo>
                      <a:pt x="417" y="62"/>
                    </a:lnTo>
                    <a:lnTo>
                      <a:pt x="444" y="64"/>
                    </a:lnTo>
                    <a:lnTo>
                      <a:pt x="469" y="64"/>
                    </a:lnTo>
                    <a:lnTo>
                      <a:pt x="469" y="97"/>
                    </a:lnTo>
                    <a:close/>
                  </a:path>
                </a:pathLst>
              </a:custGeom>
              <a:solidFill>
                <a:srgbClr val="9B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166"/>
              <p:cNvSpPr>
                <a:spLocks/>
              </p:cNvSpPr>
              <p:nvPr/>
            </p:nvSpPr>
            <p:spPr bwMode="auto">
              <a:xfrm>
                <a:off x="1770" y="3647"/>
                <a:ext cx="229" cy="194"/>
              </a:xfrm>
              <a:custGeom>
                <a:avLst/>
                <a:gdLst>
                  <a:gd name="T0" fmla="*/ 458 w 458"/>
                  <a:gd name="T1" fmla="*/ 93 h 389"/>
                  <a:gd name="T2" fmla="*/ 0 w 458"/>
                  <a:gd name="T3" fmla="*/ 389 h 389"/>
                  <a:gd name="T4" fmla="*/ 0 w 458"/>
                  <a:gd name="T5" fmla="*/ 0 h 389"/>
                  <a:gd name="T6" fmla="*/ 32 w 458"/>
                  <a:gd name="T7" fmla="*/ 7 h 389"/>
                  <a:gd name="T8" fmla="*/ 64 w 458"/>
                  <a:gd name="T9" fmla="*/ 12 h 389"/>
                  <a:gd name="T10" fmla="*/ 96 w 458"/>
                  <a:gd name="T11" fmla="*/ 17 h 389"/>
                  <a:gd name="T12" fmla="*/ 126 w 458"/>
                  <a:gd name="T13" fmla="*/ 23 h 389"/>
                  <a:gd name="T14" fmla="*/ 156 w 458"/>
                  <a:gd name="T15" fmla="*/ 28 h 389"/>
                  <a:gd name="T16" fmla="*/ 186 w 458"/>
                  <a:gd name="T17" fmla="*/ 33 h 389"/>
                  <a:gd name="T18" fmla="*/ 216 w 458"/>
                  <a:gd name="T19" fmla="*/ 39 h 389"/>
                  <a:gd name="T20" fmla="*/ 244 w 458"/>
                  <a:gd name="T21" fmla="*/ 42 h 389"/>
                  <a:gd name="T22" fmla="*/ 272 w 458"/>
                  <a:gd name="T23" fmla="*/ 46 h 389"/>
                  <a:gd name="T24" fmla="*/ 301 w 458"/>
                  <a:gd name="T25" fmla="*/ 49 h 389"/>
                  <a:gd name="T26" fmla="*/ 329 w 458"/>
                  <a:gd name="T27" fmla="*/ 53 h 389"/>
                  <a:gd name="T28" fmla="*/ 355 w 458"/>
                  <a:gd name="T29" fmla="*/ 54 h 389"/>
                  <a:gd name="T30" fmla="*/ 382 w 458"/>
                  <a:gd name="T31" fmla="*/ 56 h 389"/>
                  <a:gd name="T32" fmla="*/ 408 w 458"/>
                  <a:gd name="T33" fmla="*/ 58 h 389"/>
                  <a:gd name="T34" fmla="*/ 433 w 458"/>
                  <a:gd name="T35" fmla="*/ 60 h 389"/>
                  <a:gd name="T36" fmla="*/ 458 w 458"/>
                  <a:gd name="T37" fmla="*/ 62 h 389"/>
                  <a:gd name="T38" fmla="*/ 458 w 458"/>
                  <a:gd name="T39" fmla="*/ 93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8" h="389">
                    <a:moveTo>
                      <a:pt x="458" y="93"/>
                    </a:moveTo>
                    <a:lnTo>
                      <a:pt x="0" y="389"/>
                    </a:lnTo>
                    <a:lnTo>
                      <a:pt x="0" y="0"/>
                    </a:lnTo>
                    <a:lnTo>
                      <a:pt x="32" y="7"/>
                    </a:lnTo>
                    <a:lnTo>
                      <a:pt x="64" y="12"/>
                    </a:lnTo>
                    <a:lnTo>
                      <a:pt x="96" y="17"/>
                    </a:lnTo>
                    <a:lnTo>
                      <a:pt x="126" y="23"/>
                    </a:lnTo>
                    <a:lnTo>
                      <a:pt x="156" y="28"/>
                    </a:lnTo>
                    <a:lnTo>
                      <a:pt x="186" y="33"/>
                    </a:lnTo>
                    <a:lnTo>
                      <a:pt x="216" y="39"/>
                    </a:lnTo>
                    <a:lnTo>
                      <a:pt x="244" y="42"/>
                    </a:lnTo>
                    <a:lnTo>
                      <a:pt x="272" y="46"/>
                    </a:lnTo>
                    <a:lnTo>
                      <a:pt x="301" y="49"/>
                    </a:lnTo>
                    <a:lnTo>
                      <a:pt x="329" y="53"/>
                    </a:lnTo>
                    <a:lnTo>
                      <a:pt x="355" y="54"/>
                    </a:lnTo>
                    <a:lnTo>
                      <a:pt x="382" y="56"/>
                    </a:lnTo>
                    <a:lnTo>
                      <a:pt x="408" y="58"/>
                    </a:lnTo>
                    <a:lnTo>
                      <a:pt x="433" y="60"/>
                    </a:lnTo>
                    <a:lnTo>
                      <a:pt x="458" y="62"/>
                    </a:lnTo>
                    <a:lnTo>
                      <a:pt x="458" y="93"/>
                    </a:lnTo>
                    <a:close/>
                  </a:path>
                </a:pathLst>
              </a:custGeom>
              <a:solidFill>
                <a:srgbClr val="A57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167"/>
              <p:cNvSpPr>
                <a:spLocks/>
              </p:cNvSpPr>
              <p:nvPr/>
            </p:nvSpPr>
            <p:spPr bwMode="auto">
              <a:xfrm>
                <a:off x="1771" y="3648"/>
                <a:ext cx="224" cy="190"/>
              </a:xfrm>
              <a:custGeom>
                <a:avLst/>
                <a:gdLst>
                  <a:gd name="T0" fmla="*/ 447 w 447"/>
                  <a:gd name="T1" fmla="*/ 92 h 381"/>
                  <a:gd name="T2" fmla="*/ 0 w 447"/>
                  <a:gd name="T3" fmla="*/ 381 h 381"/>
                  <a:gd name="T4" fmla="*/ 0 w 447"/>
                  <a:gd name="T5" fmla="*/ 0 h 381"/>
                  <a:gd name="T6" fmla="*/ 32 w 447"/>
                  <a:gd name="T7" fmla="*/ 8 h 381"/>
                  <a:gd name="T8" fmla="*/ 62 w 447"/>
                  <a:gd name="T9" fmla="*/ 13 h 381"/>
                  <a:gd name="T10" fmla="*/ 92 w 447"/>
                  <a:gd name="T11" fmla="*/ 18 h 381"/>
                  <a:gd name="T12" fmla="*/ 122 w 447"/>
                  <a:gd name="T13" fmla="*/ 23 h 381"/>
                  <a:gd name="T14" fmla="*/ 152 w 447"/>
                  <a:gd name="T15" fmla="*/ 29 h 381"/>
                  <a:gd name="T16" fmla="*/ 182 w 447"/>
                  <a:gd name="T17" fmla="*/ 34 h 381"/>
                  <a:gd name="T18" fmla="*/ 210 w 447"/>
                  <a:gd name="T19" fmla="*/ 38 h 381"/>
                  <a:gd name="T20" fmla="*/ 238 w 447"/>
                  <a:gd name="T21" fmla="*/ 43 h 381"/>
                  <a:gd name="T22" fmla="*/ 267 w 447"/>
                  <a:gd name="T23" fmla="*/ 46 h 381"/>
                  <a:gd name="T24" fmla="*/ 293 w 447"/>
                  <a:gd name="T25" fmla="*/ 50 h 381"/>
                  <a:gd name="T26" fmla="*/ 322 w 447"/>
                  <a:gd name="T27" fmla="*/ 52 h 381"/>
                  <a:gd name="T28" fmla="*/ 346 w 447"/>
                  <a:gd name="T29" fmla="*/ 55 h 381"/>
                  <a:gd name="T30" fmla="*/ 373 w 447"/>
                  <a:gd name="T31" fmla="*/ 57 h 381"/>
                  <a:gd name="T32" fmla="*/ 398 w 447"/>
                  <a:gd name="T33" fmla="*/ 59 h 381"/>
                  <a:gd name="T34" fmla="*/ 422 w 447"/>
                  <a:gd name="T35" fmla="*/ 61 h 381"/>
                  <a:gd name="T36" fmla="*/ 447 w 447"/>
                  <a:gd name="T37" fmla="*/ 61 h 381"/>
                  <a:gd name="T38" fmla="*/ 447 w 447"/>
                  <a:gd name="T39" fmla="*/ 92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7" h="381">
                    <a:moveTo>
                      <a:pt x="447" y="92"/>
                    </a:moveTo>
                    <a:lnTo>
                      <a:pt x="0" y="381"/>
                    </a:lnTo>
                    <a:lnTo>
                      <a:pt x="0" y="0"/>
                    </a:lnTo>
                    <a:lnTo>
                      <a:pt x="32" y="8"/>
                    </a:lnTo>
                    <a:lnTo>
                      <a:pt x="62" y="13"/>
                    </a:lnTo>
                    <a:lnTo>
                      <a:pt x="92" y="18"/>
                    </a:lnTo>
                    <a:lnTo>
                      <a:pt x="122" y="23"/>
                    </a:lnTo>
                    <a:lnTo>
                      <a:pt x="152" y="29"/>
                    </a:lnTo>
                    <a:lnTo>
                      <a:pt x="182" y="34"/>
                    </a:lnTo>
                    <a:lnTo>
                      <a:pt x="210" y="38"/>
                    </a:lnTo>
                    <a:lnTo>
                      <a:pt x="238" y="43"/>
                    </a:lnTo>
                    <a:lnTo>
                      <a:pt x="267" y="46"/>
                    </a:lnTo>
                    <a:lnTo>
                      <a:pt x="293" y="50"/>
                    </a:lnTo>
                    <a:lnTo>
                      <a:pt x="322" y="52"/>
                    </a:lnTo>
                    <a:lnTo>
                      <a:pt x="346" y="55"/>
                    </a:lnTo>
                    <a:lnTo>
                      <a:pt x="373" y="57"/>
                    </a:lnTo>
                    <a:lnTo>
                      <a:pt x="398" y="59"/>
                    </a:lnTo>
                    <a:lnTo>
                      <a:pt x="422" y="61"/>
                    </a:lnTo>
                    <a:lnTo>
                      <a:pt x="447" y="61"/>
                    </a:lnTo>
                    <a:lnTo>
                      <a:pt x="447" y="92"/>
                    </a:lnTo>
                    <a:close/>
                  </a:path>
                </a:pathLst>
              </a:custGeom>
              <a:solidFill>
                <a:srgbClr val="B58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168"/>
              <p:cNvSpPr>
                <a:spLocks/>
              </p:cNvSpPr>
              <p:nvPr/>
            </p:nvSpPr>
            <p:spPr bwMode="auto">
              <a:xfrm>
                <a:off x="760" y="2993"/>
                <a:ext cx="1502" cy="659"/>
              </a:xfrm>
              <a:custGeom>
                <a:avLst/>
                <a:gdLst>
                  <a:gd name="T0" fmla="*/ 2981 w 3006"/>
                  <a:gd name="T1" fmla="*/ 1224 h 1319"/>
                  <a:gd name="T2" fmla="*/ 2924 w 3006"/>
                  <a:gd name="T3" fmla="*/ 1266 h 1319"/>
                  <a:gd name="T4" fmla="*/ 2841 w 3006"/>
                  <a:gd name="T5" fmla="*/ 1296 h 1319"/>
                  <a:gd name="T6" fmla="*/ 2730 w 3006"/>
                  <a:gd name="T7" fmla="*/ 1314 h 1319"/>
                  <a:gd name="T8" fmla="*/ 2594 w 3006"/>
                  <a:gd name="T9" fmla="*/ 1319 h 1319"/>
                  <a:gd name="T10" fmla="*/ 2435 w 3006"/>
                  <a:gd name="T11" fmla="*/ 1312 h 1319"/>
                  <a:gd name="T12" fmla="*/ 2254 w 3006"/>
                  <a:gd name="T13" fmla="*/ 1291 h 1319"/>
                  <a:gd name="T14" fmla="*/ 2055 w 3006"/>
                  <a:gd name="T15" fmla="*/ 1256 h 1319"/>
                  <a:gd name="T16" fmla="*/ 1839 w 3006"/>
                  <a:gd name="T17" fmla="*/ 1206 h 1319"/>
                  <a:gd name="T18" fmla="*/ 1606 w 3006"/>
                  <a:gd name="T19" fmla="*/ 1141 h 1319"/>
                  <a:gd name="T20" fmla="*/ 1360 w 3006"/>
                  <a:gd name="T21" fmla="*/ 1059 h 1319"/>
                  <a:gd name="T22" fmla="*/ 1174 w 3006"/>
                  <a:gd name="T23" fmla="*/ 990 h 1319"/>
                  <a:gd name="T24" fmla="*/ 996 w 3006"/>
                  <a:gd name="T25" fmla="*/ 916 h 1319"/>
                  <a:gd name="T26" fmla="*/ 828 w 3006"/>
                  <a:gd name="T27" fmla="*/ 838 h 1319"/>
                  <a:gd name="T28" fmla="*/ 670 w 3006"/>
                  <a:gd name="T29" fmla="*/ 761 h 1319"/>
                  <a:gd name="T30" fmla="*/ 525 w 3006"/>
                  <a:gd name="T31" fmla="*/ 679 h 1319"/>
                  <a:gd name="T32" fmla="*/ 395 w 3006"/>
                  <a:gd name="T33" fmla="*/ 600 h 1319"/>
                  <a:gd name="T34" fmla="*/ 280 w 3006"/>
                  <a:gd name="T35" fmla="*/ 518 h 1319"/>
                  <a:gd name="T36" fmla="*/ 182 w 3006"/>
                  <a:gd name="T37" fmla="*/ 441 h 1319"/>
                  <a:gd name="T38" fmla="*/ 105 w 3006"/>
                  <a:gd name="T39" fmla="*/ 365 h 1319"/>
                  <a:gd name="T40" fmla="*/ 46 w 3006"/>
                  <a:gd name="T41" fmla="*/ 292 h 1319"/>
                  <a:gd name="T42" fmla="*/ 7 w 3006"/>
                  <a:gd name="T43" fmla="*/ 214 h 1319"/>
                  <a:gd name="T44" fmla="*/ 6 w 3006"/>
                  <a:gd name="T45" fmla="*/ 131 h 1319"/>
                  <a:gd name="T46" fmla="*/ 41 w 3006"/>
                  <a:gd name="T47" fmla="*/ 82 h 1319"/>
                  <a:gd name="T48" fmla="*/ 105 w 3006"/>
                  <a:gd name="T49" fmla="*/ 45 h 1319"/>
                  <a:gd name="T50" fmla="*/ 198 w 3006"/>
                  <a:gd name="T51" fmla="*/ 18 h 1319"/>
                  <a:gd name="T52" fmla="*/ 319 w 3006"/>
                  <a:gd name="T53" fmla="*/ 4 h 1319"/>
                  <a:gd name="T54" fmla="*/ 462 w 3006"/>
                  <a:gd name="T55" fmla="*/ 2 h 1319"/>
                  <a:gd name="T56" fmla="*/ 628 w 3006"/>
                  <a:gd name="T57" fmla="*/ 13 h 1319"/>
                  <a:gd name="T58" fmla="*/ 815 w 3006"/>
                  <a:gd name="T59" fmla="*/ 39 h 1319"/>
                  <a:gd name="T60" fmla="*/ 1020 w 3006"/>
                  <a:gd name="T61" fmla="*/ 80 h 1319"/>
                  <a:gd name="T62" fmla="*/ 1243 w 3006"/>
                  <a:gd name="T63" fmla="*/ 135 h 1319"/>
                  <a:gd name="T64" fmla="*/ 1480 w 3006"/>
                  <a:gd name="T65" fmla="*/ 204 h 1319"/>
                  <a:gd name="T66" fmla="*/ 1708 w 3006"/>
                  <a:gd name="T67" fmla="*/ 283 h 1319"/>
                  <a:gd name="T68" fmla="*/ 1892 w 3006"/>
                  <a:gd name="T69" fmla="*/ 354 h 1319"/>
                  <a:gd name="T70" fmla="*/ 2067 w 3006"/>
                  <a:gd name="T71" fmla="*/ 428 h 1319"/>
                  <a:gd name="T72" fmla="*/ 2231 w 3006"/>
                  <a:gd name="T73" fmla="*/ 506 h 1319"/>
                  <a:gd name="T74" fmla="*/ 2385 w 3006"/>
                  <a:gd name="T75" fmla="*/ 586 h 1319"/>
                  <a:gd name="T76" fmla="*/ 2525 w 3006"/>
                  <a:gd name="T77" fmla="*/ 667 h 1319"/>
                  <a:gd name="T78" fmla="*/ 2650 w 3006"/>
                  <a:gd name="T79" fmla="*/ 746 h 1319"/>
                  <a:gd name="T80" fmla="*/ 2760 w 3006"/>
                  <a:gd name="T81" fmla="*/ 828 h 1319"/>
                  <a:gd name="T82" fmla="*/ 2852 w 3006"/>
                  <a:gd name="T83" fmla="*/ 906 h 1319"/>
                  <a:gd name="T84" fmla="*/ 2923 w 3006"/>
                  <a:gd name="T85" fmla="*/ 980 h 1319"/>
                  <a:gd name="T86" fmla="*/ 2974 w 3006"/>
                  <a:gd name="T87" fmla="*/ 1052 h 1319"/>
                  <a:gd name="T88" fmla="*/ 3006 w 3006"/>
                  <a:gd name="T89" fmla="*/ 1137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06" h="1319">
                    <a:moveTo>
                      <a:pt x="3000" y="1190"/>
                    </a:moveTo>
                    <a:lnTo>
                      <a:pt x="2992" y="1208"/>
                    </a:lnTo>
                    <a:lnTo>
                      <a:pt x="2981" y="1224"/>
                    </a:lnTo>
                    <a:lnTo>
                      <a:pt x="2965" y="1240"/>
                    </a:lnTo>
                    <a:lnTo>
                      <a:pt x="2947" y="1252"/>
                    </a:lnTo>
                    <a:lnTo>
                      <a:pt x="2924" y="1266"/>
                    </a:lnTo>
                    <a:lnTo>
                      <a:pt x="2900" y="1277"/>
                    </a:lnTo>
                    <a:lnTo>
                      <a:pt x="2871" y="1287"/>
                    </a:lnTo>
                    <a:lnTo>
                      <a:pt x="2841" y="1296"/>
                    </a:lnTo>
                    <a:lnTo>
                      <a:pt x="2808" y="1303"/>
                    </a:lnTo>
                    <a:lnTo>
                      <a:pt x="2771" y="1309"/>
                    </a:lnTo>
                    <a:lnTo>
                      <a:pt x="2730" y="1314"/>
                    </a:lnTo>
                    <a:lnTo>
                      <a:pt x="2688" y="1318"/>
                    </a:lnTo>
                    <a:lnTo>
                      <a:pt x="2642" y="1319"/>
                    </a:lnTo>
                    <a:lnTo>
                      <a:pt x="2594" y="1319"/>
                    </a:lnTo>
                    <a:lnTo>
                      <a:pt x="2544" y="1319"/>
                    </a:lnTo>
                    <a:lnTo>
                      <a:pt x="2491" y="1316"/>
                    </a:lnTo>
                    <a:lnTo>
                      <a:pt x="2435" y="1312"/>
                    </a:lnTo>
                    <a:lnTo>
                      <a:pt x="2376" y="1307"/>
                    </a:lnTo>
                    <a:lnTo>
                      <a:pt x="2316" y="1300"/>
                    </a:lnTo>
                    <a:lnTo>
                      <a:pt x="2254" y="1291"/>
                    </a:lnTo>
                    <a:lnTo>
                      <a:pt x="2191" y="1282"/>
                    </a:lnTo>
                    <a:lnTo>
                      <a:pt x="2124" y="1270"/>
                    </a:lnTo>
                    <a:lnTo>
                      <a:pt x="2055" y="1256"/>
                    </a:lnTo>
                    <a:lnTo>
                      <a:pt x="1984" y="1242"/>
                    </a:lnTo>
                    <a:lnTo>
                      <a:pt x="1911" y="1224"/>
                    </a:lnTo>
                    <a:lnTo>
                      <a:pt x="1839" y="1206"/>
                    </a:lnTo>
                    <a:lnTo>
                      <a:pt x="1763" y="1187"/>
                    </a:lnTo>
                    <a:lnTo>
                      <a:pt x="1685" y="1164"/>
                    </a:lnTo>
                    <a:lnTo>
                      <a:pt x="1606" y="1141"/>
                    </a:lnTo>
                    <a:lnTo>
                      <a:pt x="1526" y="1116"/>
                    </a:lnTo>
                    <a:lnTo>
                      <a:pt x="1443" y="1088"/>
                    </a:lnTo>
                    <a:lnTo>
                      <a:pt x="1360" y="1059"/>
                    </a:lnTo>
                    <a:lnTo>
                      <a:pt x="1296" y="1036"/>
                    </a:lnTo>
                    <a:lnTo>
                      <a:pt x="1234" y="1013"/>
                    </a:lnTo>
                    <a:lnTo>
                      <a:pt x="1174" y="990"/>
                    </a:lnTo>
                    <a:lnTo>
                      <a:pt x="1114" y="966"/>
                    </a:lnTo>
                    <a:lnTo>
                      <a:pt x="1054" y="941"/>
                    </a:lnTo>
                    <a:lnTo>
                      <a:pt x="996" y="916"/>
                    </a:lnTo>
                    <a:lnTo>
                      <a:pt x="939" y="891"/>
                    </a:lnTo>
                    <a:lnTo>
                      <a:pt x="883" y="865"/>
                    </a:lnTo>
                    <a:lnTo>
                      <a:pt x="828" y="838"/>
                    </a:lnTo>
                    <a:lnTo>
                      <a:pt x="773" y="814"/>
                    </a:lnTo>
                    <a:lnTo>
                      <a:pt x="722" y="787"/>
                    </a:lnTo>
                    <a:lnTo>
                      <a:pt x="670" y="761"/>
                    </a:lnTo>
                    <a:lnTo>
                      <a:pt x="621" y="734"/>
                    </a:lnTo>
                    <a:lnTo>
                      <a:pt x="571" y="706"/>
                    </a:lnTo>
                    <a:lnTo>
                      <a:pt x="525" y="679"/>
                    </a:lnTo>
                    <a:lnTo>
                      <a:pt x="481" y="653"/>
                    </a:lnTo>
                    <a:lnTo>
                      <a:pt x="437" y="626"/>
                    </a:lnTo>
                    <a:lnTo>
                      <a:pt x="395" y="600"/>
                    </a:lnTo>
                    <a:lnTo>
                      <a:pt x="356" y="571"/>
                    </a:lnTo>
                    <a:lnTo>
                      <a:pt x="317" y="545"/>
                    </a:lnTo>
                    <a:lnTo>
                      <a:pt x="280" y="518"/>
                    </a:lnTo>
                    <a:lnTo>
                      <a:pt x="246" y="492"/>
                    </a:lnTo>
                    <a:lnTo>
                      <a:pt x="213" y="467"/>
                    </a:lnTo>
                    <a:lnTo>
                      <a:pt x="182" y="441"/>
                    </a:lnTo>
                    <a:lnTo>
                      <a:pt x="154" y="414"/>
                    </a:lnTo>
                    <a:lnTo>
                      <a:pt x="128" y="389"/>
                    </a:lnTo>
                    <a:lnTo>
                      <a:pt x="105" y="365"/>
                    </a:lnTo>
                    <a:lnTo>
                      <a:pt x="83" y="340"/>
                    </a:lnTo>
                    <a:lnTo>
                      <a:pt x="64" y="315"/>
                    </a:lnTo>
                    <a:lnTo>
                      <a:pt x="46" y="292"/>
                    </a:lnTo>
                    <a:lnTo>
                      <a:pt x="32" y="269"/>
                    </a:lnTo>
                    <a:lnTo>
                      <a:pt x="20" y="246"/>
                    </a:lnTo>
                    <a:lnTo>
                      <a:pt x="7" y="214"/>
                    </a:lnTo>
                    <a:lnTo>
                      <a:pt x="0" y="184"/>
                    </a:lnTo>
                    <a:lnTo>
                      <a:pt x="0" y="156"/>
                    </a:lnTo>
                    <a:lnTo>
                      <a:pt x="6" y="131"/>
                    </a:lnTo>
                    <a:lnTo>
                      <a:pt x="15" y="114"/>
                    </a:lnTo>
                    <a:lnTo>
                      <a:pt x="25" y="98"/>
                    </a:lnTo>
                    <a:lnTo>
                      <a:pt x="41" y="82"/>
                    </a:lnTo>
                    <a:lnTo>
                      <a:pt x="59" y="68"/>
                    </a:lnTo>
                    <a:lnTo>
                      <a:pt x="80" y="55"/>
                    </a:lnTo>
                    <a:lnTo>
                      <a:pt x="105" y="45"/>
                    </a:lnTo>
                    <a:lnTo>
                      <a:pt x="133" y="34"/>
                    </a:lnTo>
                    <a:lnTo>
                      <a:pt x="165" y="25"/>
                    </a:lnTo>
                    <a:lnTo>
                      <a:pt x="198" y="18"/>
                    </a:lnTo>
                    <a:lnTo>
                      <a:pt x="236" y="11"/>
                    </a:lnTo>
                    <a:lnTo>
                      <a:pt x="274" y="6"/>
                    </a:lnTo>
                    <a:lnTo>
                      <a:pt x="319" y="4"/>
                    </a:lnTo>
                    <a:lnTo>
                      <a:pt x="363" y="0"/>
                    </a:lnTo>
                    <a:lnTo>
                      <a:pt x="411" y="0"/>
                    </a:lnTo>
                    <a:lnTo>
                      <a:pt x="462" y="2"/>
                    </a:lnTo>
                    <a:lnTo>
                      <a:pt x="515" y="4"/>
                    </a:lnTo>
                    <a:lnTo>
                      <a:pt x="570" y="7"/>
                    </a:lnTo>
                    <a:lnTo>
                      <a:pt x="628" y="13"/>
                    </a:lnTo>
                    <a:lnTo>
                      <a:pt x="688" y="20"/>
                    </a:lnTo>
                    <a:lnTo>
                      <a:pt x="750" y="29"/>
                    </a:lnTo>
                    <a:lnTo>
                      <a:pt x="815" y="39"/>
                    </a:lnTo>
                    <a:lnTo>
                      <a:pt x="881" y="52"/>
                    </a:lnTo>
                    <a:lnTo>
                      <a:pt x="950" y="64"/>
                    </a:lnTo>
                    <a:lnTo>
                      <a:pt x="1020" y="80"/>
                    </a:lnTo>
                    <a:lnTo>
                      <a:pt x="1093" y="96"/>
                    </a:lnTo>
                    <a:lnTo>
                      <a:pt x="1167" y="114"/>
                    </a:lnTo>
                    <a:lnTo>
                      <a:pt x="1243" y="135"/>
                    </a:lnTo>
                    <a:lnTo>
                      <a:pt x="1319" y="156"/>
                    </a:lnTo>
                    <a:lnTo>
                      <a:pt x="1399" y="179"/>
                    </a:lnTo>
                    <a:lnTo>
                      <a:pt x="1480" y="204"/>
                    </a:lnTo>
                    <a:lnTo>
                      <a:pt x="1561" y="232"/>
                    </a:lnTo>
                    <a:lnTo>
                      <a:pt x="1644" y="260"/>
                    </a:lnTo>
                    <a:lnTo>
                      <a:pt x="1708" y="283"/>
                    </a:lnTo>
                    <a:lnTo>
                      <a:pt x="1770" y="306"/>
                    </a:lnTo>
                    <a:lnTo>
                      <a:pt x="1830" y="329"/>
                    </a:lnTo>
                    <a:lnTo>
                      <a:pt x="1892" y="354"/>
                    </a:lnTo>
                    <a:lnTo>
                      <a:pt x="1950" y="379"/>
                    </a:lnTo>
                    <a:lnTo>
                      <a:pt x="2009" y="403"/>
                    </a:lnTo>
                    <a:lnTo>
                      <a:pt x="2067" y="428"/>
                    </a:lnTo>
                    <a:lnTo>
                      <a:pt x="2124" y="455"/>
                    </a:lnTo>
                    <a:lnTo>
                      <a:pt x="2178" y="479"/>
                    </a:lnTo>
                    <a:lnTo>
                      <a:pt x="2231" y="506"/>
                    </a:lnTo>
                    <a:lnTo>
                      <a:pt x="2284" y="533"/>
                    </a:lnTo>
                    <a:lnTo>
                      <a:pt x="2336" y="559"/>
                    </a:lnTo>
                    <a:lnTo>
                      <a:pt x="2385" y="586"/>
                    </a:lnTo>
                    <a:lnTo>
                      <a:pt x="2433" y="612"/>
                    </a:lnTo>
                    <a:lnTo>
                      <a:pt x="2481" y="640"/>
                    </a:lnTo>
                    <a:lnTo>
                      <a:pt x="2525" y="667"/>
                    </a:lnTo>
                    <a:lnTo>
                      <a:pt x="2569" y="693"/>
                    </a:lnTo>
                    <a:lnTo>
                      <a:pt x="2612" y="720"/>
                    </a:lnTo>
                    <a:lnTo>
                      <a:pt x="2650" y="746"/>
                    </a:lnTo>
                    <a:lnTo>
                      <a:pt x="2689" y="775"/>
                    </a:lnTo>
                    <a:lnTo>
                      <a:pt x="2726" y="801"/>
                    </a:lnTo>
                    <a:lnTo>
                      <a:pt x="2760" y="828"/>
                    </a:lnTo>
                    <a:lnTo>
                      <a:pt x="2792" y="853"/>
                    </a:lnTo>
                    <a:lnTo>
                      <a:pt x="2824" y="879"/>
                    </a:lnTo>
                    <a:lnTo>
                      <a:pt x="2852" y="906"/>
                    </a:lnTo>
                    <a:lnTo>
                      <a:pt x="2878" y="930"/>
                    </a:lnTo>
                    <a:lnTo>
                      <a:pt x="2901" y="955"/>
                    </a:lnTo>
                    <a:lnTo>
                      <a:pt x="2923" y="980"/>
                    </a:lnTo>
                    <a:lnTo>
                      <a:pt x="2942" y="1005"/>
                    </a:lnTo>
                    <a:lnTo>
                      <a:pt x="2960" y="1029"/>
                    </a:lnTo>
                    <a:lnTo>
                      <a:pt x="2974" y="1052"/>
                    </a:lnTo>
                    <a:lnTo>
                      <a:pt x="2986" y="1075"/>
                    </a:lnTo>
                    <a:lnTo>
                      <a:pt x="2999" y="1107"/>
                    </a:lnTo>
                    <a:lnTo>
                      <a:pt x="3006" y="1137"/>
                    </a:lnTo>
                    <a:lnTo>
                      <a:pt x="3006" y="1165"/>
                    </a:lnTo>
                    <a:lnTo>
                      <a:pt x="3000" y="1190"/>
                    </a:lnTo>
                    <a:close/>
                  </a:path>
                </a:pathLst>
              </a:custGeom>
              <a:solidFill>
                <a:srgbClr val="420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169"/>
              <p:cNvSpPr>
                <a:spLocks/>
              </p:cNvSpPr>
              <p:nvPr/>
            </p:nvSpPr>
            <p:spPr bwMode="auto">
              <a:xfrm>
                <a:off x="762" y="2994"/>
                <a:ext cx="1493" cy="655"/>
              </a:xfrm>
              <a:custGeom>
                <a:avLst/>
                <a:gdLst>
                  <a:gd name="T0" fmla="*/ 2961 w 2986"/>
                  <a:gd name="T1" fmla="*/ 1215 h 1310"/>
                  <a:gd name="T2" fmla="*/ 2906 w 2986"/>
                  <a:gd name="T3" fmla="*/ 1255 h 1310"/>
                  <a:gd name="T4" fmla="*/ 2821 w 2986"/>
                  <a:gd name="T5" fmla="*/ 1285 h 1310"/>
                  <a:gd name="T6" fmla="*/ 2712 w 2986"/>
                  <a:gd name="T7" fmla="*/ 1303 h 1310"/>
                  <a:gd name="T8" fmla="*/ 2575 w 2986"/>
                  <a:gd name="T9" fmla="*/ 1310 h 1310"/>
                  <a:gd name="T10" fmla="*/ 2418 w 2986"/>
                  <a:gd name="T11" fmla="*/ 1301 h 1310"/>
                  <a:gd name="T12" fmla="*/ 2238 w 2986"/>
                  <a:gd name="T13" fmla="*/ 1282 h 1310"/>
                  <a:gd name="T14" fmla="*/ 2040 w 2986"/>
                  <a:gd name="T15" fmla="*/ 1246 h 1310"/>
                  <a:gd name="T16" fmla="*/ 1826 w 2986"/>
                  <a:gd name="T17" fmla="*/ 1197 h 1310"/>
                  <a:gd name="T18" fmla="*/ 1594 w 2986"/>
                  <a:gd name="T19" fmla="*/ 1131 h 1310"/>
                  <a:gd name="T20" fmla="*/ 1350 w 2986"/>
                  <a:gd name="T21" fmla="*/ 1050 h 1310"/>
                  <a:gd name="T22" fmla="*/ 1166 w 2986"/>
                  <a:gd name="T23" fmla="*/ 981 h 1310"/>
                  <a:gd name="T24" fmla="*/ 990 w 2986"/>
                  <a:gd name="T25" fmla="*/ 909 h 1310"/>
                  <a:gd name="T26" fmla="*/ 822 w 2986"/>
                  <a:gd name="T27" fmla="*/ 833 h 1310"/>
                  <a:gd name="T28" fmla="*/ 666 w 2986"/>
                  <a:gd name="T29" fmla="*/ 753 h 1310"/>
                  <a:gd name="T30" fmla="*/ 521 w 2986"/>
                  <a:gd name="T31" fmla="*/ 674 h 1310"/>
                  <a:gd name="T32" fmla="*/ 392 w 2986"/>
                  <a:gd name="T33" fmla="*/ 594 h 1310"/>
                  <a:gd name="T34" fmla="*/ 279 w 2986"/>
                  <a:gd name="T35" fmla="*/ 514 h 1310"/>
                  <a:gd name="T36" fmla="*/ 182 w 2986"/>
                  <a:gd name="T37" fmla="*/ 437 h 1310"/>
                  <a:gd name="T38" fmla="*/ 104 w 2986"/>
                  <a:gd name="T39" fmla="*/ 361 h 1310"/>
                  <a:gd name="T40" fmla="*/ 46 w 2986"/>
                  <a:gd name="T41" fmla="*/ 288 h 1310"/>
                  <a:gd name="T42" fmla="*/ 7 w 2986"/>
                  <a:gd name="T43" fmla="*/ 210 h 1310"/>
                  <a:gd name="T44" fmla="*/ 5 w 2986"/>
                  <a:gd name="T45" fmla="*/ 129 h 1310"/>
                  <a:gd name="T46" fmla="*/ 40 w 2986"/>
                  <a:gd name="T47" fmla="*/ 79 h 1310"/>
                  <a:gd name="T48" fmla="*/ 104 w 2986"/>
                  <a:gd name="T49" fmla="*/ 42 h 1310"/>
                  <a:gd name="T50" fmla="*/ 198 w 2986"/>
                  <a:gd name="T51" fmla="*/ 16 h 1310"/>
                  <a:gd name="T52" fmla="*/ 316 w 2986"/>
                  <a:gd name="T53" fmla="*/ 2 h 1310"/>
                  <a:gd name="T54" fmla="*/ 459 w 2986"/>
                  <a:gd name="T55" fmla="*/ 0 h 1310"/>
                  <a:gd name="T56" fmla="*/ 624 w 2986"/>
                  <a:gd name="T57" fmla="*/ 12 h 1310"/>
                  <a:gd name="T58" fmla="*/ 809 w 2986"/>
                  <a:gd name="T59" fmla="*/ 37 h 1310"/>
                  <a:gd name="T60" fmla="*/ 1013 w 2986"/>
                  <a:gd name="T61" fmla="*/ 78 h 1310"/>
                  <a:gd name="T62" fmla="*/ 1234 w 2986"/>
                  <a:gd name="T63" fmla="*/ 132 h 1310"/>
                  <a:gd name="T64" fmla="*/ 1469 w 2986"/>
                  <a:gd name="T65" fmla="*/ 201 h 1310"/>
                  <a:gd name="T66" fmla="*/ 1695 w 2986"/>
                  <a:gd name="T67" fmla="*/ 281 h 1310"/>
                  <a:gd name="T68" fmla="*/ 1879 w 2986"/>
                  <a:gd name="T69" fmla="*/ 350 h 1310"/>
                  <a:gd name="T70" fmla="*/ 2052 w 2986"/>
                  <a:gd name="T71" fmla="*/ 424 h 1310"/>
                  <a:gd name="T72" fmla="*/ 2217 w 2986"/>
                  <a:gd name="T73" fmla="*/ 502 h 1310"/>
                  <a:gd name="T74" fmla="*/ 2369 w 2986"/>
                  <a:gd name="T75" fmla="*/ 580 h 1310"/>
                  <a:gd name="T76" fmla="*/ 2508 w 2986"/>
                  <a:gd name="T77" fmla="*/ 659 h 1310"/>
                  <a:gd name="T78" fmla="*/ 2632 w 2986"/>
                  <a:gd name="T79" fmla="*/ 741 h 1310"/>
                  <a:gd name="T80" fmla="*/ 2742 w 2986"/>
                  <a:gd name="T81" fmla="*/ 820 h 1310"/>
                  <a:gd name="T82" fmla="*/ 2832 w 2986"/>
                  <a:gd name="T83" fmla="*/ 896 h 1310"/>
                  <a:gd name="T84" fmla="*/ 2903 w 2986"/>
                  <a:gd name="T85" fmla="*/ 972 h 1310"/>
                  <a:gd name="T86" fmla="*/ 2954 w 2986"/>
                  <a:gd name="T87" fmla="*/ 1043 h 1310"/>
                  <a:gd name="T88" fmla="*/ 2984 w 2986"/>
                  <a:gd name="T89" fmla="*/ 1126 h 1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86" h="1310">
                    <a:moveTo>
                      <a:pt x="2980" y="1181"/>
                    </a:moveTo>
                    <a:lnTo>
                      <a:pt x="2971" y="1199"/>
                    </a:lnTo>
                    <a:lnTo>
                      <a:pt x="2961" y="1215"/>
                    </a:lnTo>
                    <a:lnTo>
                      <a:pt x="2945" y="1229"/>
                    </a:lnTo>
                    <a:lnTo>
                      <a:pt x="2927" y="1243"/>
                    </a:lnTo>
                    <a:lnTo>
                      <a:pt x="2906" y="1255"/>
                    </a:lnTo>
                    <a:lnTo>
                      <a:pt x="2881" y="1268"/>
                    </a:lnTo>
                    <a:lnTo>
                      <a:pt x="2853" y="1276"/>
                    </a:lnTo>
                    <a:lnTo>
                      <a:pt x="2821" y="1285"/>
                    </a:lnTo>
                    <a:lnTo>
                      <a:pt x="2788" y="1292"/>
                    </a:lnTo>
                    <a:lnTo>
                      <a:pt x="2750" y="1299"/>
                    </a:lnTo>
                    <a:lnTo>
                      <a:pt x="2712" y="1303"/>
                    </a:lnTo>
                    <a:lnTo>
                      <a:pt x="2669" y="1306"/>
                    </a:lnTo>
                    <a:lnTo>
                      <a:pt x="2623" y="1308"/>
                    </a:lnTo>
                    <a:lnTo>
                      <a:pt x="2575" y="1310"/>
                    </a:lnTo>
                    <a:lnTo>
                      <a:pt x="2526" y="1308"/>
                    </a:lnTo>
                    <a:lnTo>
                      <a:pt x="2473" y="1306"/>
                    </a:lnTo>
                    <a:lnTo>
                      <a:pt x="2418" y="1301"/>
                    </a:lnTo>
                    <a:lnTo>
                      <a:pt x="2360" y="1296"/>
                    </a:lnTo>
                    <a:lnTo>
                      <a:pt x="2301" y="1289"/>
                    </a:lnTo>
                    <a:lnTo>
                      <a:pt x="2238" y="1282"/>
                    </a:lnTo>
                    <a:lnTo>
                      <a:pt x="2174" y="1271"/>
                    </a:lnTo>
                    <a:lnTo>
                      <a:pt x="2109" y="1259"/>
                    </a:lnTo>
                    <a:lnTo>
                      <a:pt x="2040" y="1246"/>
                    </a:lnTo>
                    <a:lnTo>
                      <a:pt x="1971" y="1230"/>
                    </a:lnTo>
                    <a:lnTo>
                      <a:pt x="1898" y="1215"/>
                    </a:lnTo>
                    <a:lnTo>
                      <a:pt x="1826" y="1197"/>
                    </a:lnTo>
                    <a:lnTo>
                      <a:pt x="1750" y="1176"/>
                    </a:lnTo>
                    <a:lnTo>
                      <a:pt x="1672" y="1154"/>
                    </a:lnTo>
                    <a:lnTo>
                      <a:pt x="1594" y="1131"/>
                    </a:lnTo>
                    <a:lnTo>
                      <a:pt x="1515" y="1107"/>
                    </a:lnTo>
                    <a:lnTo>
                      <a:pt x="1433" y="1078"/>
                    </a:lnTo>
                    <a:lnTo>
                      <a:pt x="1350" y="1050"/>
                    </a:lnTo>
                    <a:lnTo>
                      <a:pt x="1288" y="1027"/>
                    </a:lnTo>
                    <a:lnTo>
                      <a:pt x="1227" y="1004"/>
                    </a:lnTo>
                    <a:lnTo>
                      <a:pt x="1166" y="981"/>
                    </a:lnTo>
                    <a:lnTo>
                      <a:pt x="1106" y="956"/>
                    </a:lnTo>
                    <a:lnTo>
                      <a:pt x="1046" y="933"/>
                    </a:lnTo>
                    <a:lnTo>
                      <a:pt x="990" y="909"/>
                    </a:lnTo>
                    <a:lnTo>
                      <a:pt x="933" y="882"/>
                    </a:lnTo>
                    <a:lnTo>
                      <a:pt x="877" y="857"/>
                    </a:lnTo>
                    <a:lnTo>
                      <a:pt x="822" y="833"/>
                    </a:lnTo>
                    <a:lnTo>
                      <a:pt x="769" y="806"/>
                    </a:lnTo>
                    <a:lnTo>
                      <a:pt x="716" y="780"/>
                    </a:lnTo>
                    <a:lnTo>
                      <a:pt x="666" y="753"/>
                    </a:lnTo>
                    <a:lnTo>
                      <a:pt x="617" y="727"/>
                    </a:lnTo>
                    <a:lnTo>
                      <a:pt x="569" y="700"/>
                    </a:lnTo>
                    <a:lnTo>
                      <a:pt x="521" y="674"/>
                    </a:lnTo>
                    <a:lnTo>
                      <a:pt x="477" y="647"/>
                    </a:lnTo>
                    <a:lnTo>
                      <a:pt x="435" y="620"/>
                    </a:lnTo>
                    <a:lnTo>
                      <a:pt x="392" y="594"/>
                    </a:lnTo>
                    <a:lnTo>
                      <a:pt x="353" y="567"/>
                    </a:lnTo>
                    <a:lnTo>
                      <a:pt x="314" y="541"/>
                    </a:lnTo>
                    <a:lnTo>
                      <a:pt x="279" y="514"/>
                    </a:lnTo>
                    <a:lnTo>
                      <a:pt x="244" y="488"/>
                    </a:lnTo>
                    <a:lnTo>
                      <a:pt x="212" y="461"/>
                    </a:lnTo>
                    <a:lnTo>
                      <a:pt x="182" y="437"/>
                    </a:lnTo>
                    <a:lnTo>
                      <a:pt x="154" y="410"/>
                    </a:lnTo>
                    <a:lnTo>
                      <a:pt x="127" y="385"/>
                    </a:lnTo>
                    <a:lnTo>
                      <a:pt x="104" y="361"/>
                    </a:lnTo>
                    <a:lnTo>
                      <a:pt x="83" y="336"/>
                    </a:lnTo>
                    <a:lnTo>
                      <a:pt x="63" y="311"/>
                    </a:lnTo>
                    <a:lnTo>
                      <a:pt x="46" y="288"/>
                    </a:lnTo>
                    <a:lnTo>
                      <a:pt x="32" y="265"/>
                    </a:lnTo>
                    <a:lnTo>
                      <a:pt x="19" y="242"/>
                    </a:lnTo>
                    <a:lnTo>
                      <a:pt x="7" y="210"/>
                    </a:lnTo>
                    <a:lnTo>
                      <a:pt x="0" y="182"/>
                    </a:lnTo>
                    <a:lnTo>
                      <a:pt x="0" y="154"/>
                    </a:lnTo>
                    <a:lnTo>
                      <a:pt x="5" y="129"/>
                    </a:lnTo>
                    <a:lnTo>
                      <a:pt x="14" y="111"/>
                    </a:lnTo>
                    <a:lnTo>
                      <a:pt x="24" y="95"/>
                    </a:lnTo>
                    <a:lnTo>
                      <a:pt x="40" y="79"/>
                    </a:lnTo>
                    <a:lnTo>
                      <a:pt x="58" y="65"/>
                    </a:lnTo>
                    <a:lnTo>
                      <a:pt x="79" y="53"/>
                    </a:lnTo>
                    <a:lnTo>
                      <a:pt x="104" y="42"/>
                    </a:lnTo>
                    <a:lnTo>
                      <a:pt x="132" y="32"/>
                    </a:lnTo>
                    <a:lnTo>
                      <a:pt x="164" y="23"/>
                    </a:lnTo>
                    <a:lnTo>
                      <a:pt x="198" y="16"/>
                    </a:lnTo>
                    <a:lnTo>
                      <a:pt x="235" y="11"/>
                    </a:lnTo>
                    <a:lnTo>
                      <a:pt x="274" y="5"/>
                    </a:lnTo>
                    <a:lnTo>
                      <a:pt x="316" y="2"/>
                    </a:lnTo>
                    <a:lnTo>
                      <a:pt x="360" y="0"/>
                    </a:lnTo>
                    <a:lnTo>
                      <a:pt x="408" y="0"/>
                    </a:lnTo>
                    <a:lnTo>
                      <a:pt x="459" y="0"/>
                    </a:lnTo>
                    <a:lnTo>
                      <a:pt x="512" y="2"/>
                    </a:lnTo>
                    <a:lnTo>
                      <a:pt x="567" y="7"/>
                    </a:lnTo>
                    <a:lnTo>
                      <a:pt x="624" y="12"/>
                    </a:lnTo>
                    <a:lnTo>
                      <a:pt x="684" y="19"/>
                    </a:lnTo>
                    <a:lnTo>
                      <a:pt x="746" y="26"/>
                    </a:lnTo>
                    <a:lnTo>
                      <a:pt x="809" y="37"/>
                    </a:lnTo>
                    <a:lnTo>
                      <a:pt x="875" y="49"/>
                    </a:lnTo>
                    <a:lnTo>
                      <a:pt x="944" y="62"/>
                    </a:lnTo>
                    <a:lnTo>
                      <a:pt x="1013" y="78"/>
                    </a:lnTo>
                    <a:lnTo>
                      <a:pt x="1085" y="94"/>
                    </a:lnTo>
                    <a:lnTo>
                      <a:pt x="1159" y="111"/>
                    </a:lnTo>
                    <a:lnTo>
                      <a:pt x="1234" y="132"/>
                    </a:lnTo>
                    <a:lnTo>
                      <a:pt x="1311" y="154"/>
                    </a:lnTo>
                    <a:lnTo>
                      <a:pt x="1389" y="177"/>
                    </a:lnTo>
                    <a:lnTo>
                      <a:pt x="1469" y="201"/>
                    </a:lnTo>
                    <a:lnTo>
                      <a:pt x="1550" y="230"/>
                    </a:lnTo>
                    <a:lnTo>
                      <a:pt x="1633" y="258"/>
                    </a:lnTo>
                    <a:lnTo>
                      <a:pt x="1695" y="281"/>
                    </a:lnTo>
                    <a:lnTo>
                      <a:pt x="1757" y="304"/>
                    </a:lnTo>
                    <a:lnTo>
                      <a:pt x="1819" y="327"/>
                    </a:lnTo>
                    <a:lnTo>
                      <a:pt x="1879" y="350"/>
                    </a:lnTo>
                    <a:lnTo>
                      <a:pt x="1937" y="375"/>
                    </a:lnTo>
                    <a:lnTo>
                      <a:pt x="1996" y="399"/>
                    </a:lnTo>
                    <a:lnTo>
                      <a:pt x="2052" y="424"/>
                    </a:lnTo>
                    <a:lnTo>
                      <a:pt x="2109" y="449"/>
                    </a:lnTo>
                    <a:lnTo>
                      <a:pt x="2162" y="475"/>
                    </a:lnTo>
                    <a:lnTo>
                      <a:pt x="2217" y="502"/>
                    </a:lnTo>
                    <a:lnTo>
                      <a:pt x="2268" y="527"/>
                    </a:lnTo>
                    <a:lnTo>
                      <a:pt x="2319" y="553"/>
                    </a:lnTo>
                    <a:lnTo>
                      <a:pt x="2369" y="580"/>
                    </a:lnTo>
                    <a:lnTo>
                      <a:pt x="2416" y="606"/>
                    </a:lnTo>
                    <a:lnTo>
                      <a:pt x="2462" y="633"/>
                    </a:lnTo>
                    <a:lnTo>
                      <a:pt x="2508" y="659"/>
                    </a:lnTo>
                    <a:lnTo>
                      <a:pt x="2551" y="686"/>
                    </a:lnTo>
                    <a:lnTo>
                      <a:pt x="2593" y="714"/>
                    </a:lnTo>
                    <a:lnTo>
                      <a:pt x="2632" y="741"/>
                    </a:lnTo>
                    <a:lnTo>
                      <a:pt x="2671" y="767"/>
                    </a:lnTo>
                    <a:lnTo>
                      <a:pt x="2706" y="794"/>
                    </a:lnTo>
                    <a:lnTo>
                      <a:pt x="2742" y="820"/>
                    </a:lnTo>
                    <a:lnTo>
                      <a:pt x="2773" y="845"/>
                    </a:lnTo>
                    <a:lnTo>
                      <a:pt x="2804" y="872"/>
                    </a:lnTo>
                    <a:lnTo>
                      <a:pt x="2832" y="896"/>
                    </a:lnTo>
                    <a:lnTo>
                      <a:pt x="2858" y="923"/>
                    </a:lnTo>
                    <a:lnTo>
                      <a:pt x="2881" y="948"/>
                    </a:lnTo>
                    <a:lnTo>
                      <a:pt x="2903" y="972"/>
                    </a:lnTo>
                    <a:lnTo>
                      <a:pt x="2922" y="995"/>
                    </a:lnTo>
                    <a:lnTo>
                      <a:pt x="2940" y="1020"/>
                    </a:lnTo>
                    <a:lnTo>
                      <a:pt x="2954" y="1043"/>
                    </a:lnTo>
                    <a:lnTo>
                      <a:pt x="2966" y="1066"/>
                    </a:lnTo>
                    <a:lnTo>
                      <a:pt x="2979" y="1098"/>
                    </a:lnTo>
                    <a:lnTo>
                      <a:pt x="2984" y="1126"/>
                    </a:lnTo>
                    <a:lnTo>
                      <a:pt x="2986" y="1154"/>
                    </a:lnTo>
                    <a:lnTo>
                      <a:pt x="2980" y="1181"/>
                    </a:lnTo>
                    <a:close/>
                  </a:path>
                </a:pathLst>
              </a:custGeom>
              <a:solidFill>
                <a:srgbClr val="4C1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170"/>
              <p:cNvSpPr>
                <a:spLocks/>
              </p:cNvSpPr>
              <p:nvPr/>
            </p:nvSpPr>
            <p:spPr bwMode="auto">
              <a:xfrm>
                <a:off x="766" y="2995"/>
                <a:ext cx="1481" cy="650"/>
              </a:xfrm>
              <a:custGeom>
                <a:avLst/>
                <a:gdLst>
                  <a:gd name="T0" fmla="*/ 2938 w 2963"/>
                  <a:gd name="T1" fmla="*/ 1205 h 1299"/>
                  <a:gd name="T2" fmla="*/ 2883 w 2963"/>
                  <a:gd name="T3" fmla="*/ 1246 h 1299"/>
                  <a:gd name="T4" fmla="*/ 2800 w 2963"/>
                  <a:gd name="T5" fmla="*/ 1276 h 1299"/>
                  <a:gd name="T6" fmla="*/ 2690 w 2963"/>
                  <a:gd name="T7" fmla="*/ 1294 h 1299"/>
                  <a:gd name="T8" fmla="*/ 2558 w 2963"/>
                  <a:gd name="T9" fmla="*/ 1299 h 1299"/>
                  <a:gd name="T10" fmla="*/ 2401 w 2963"/>
                  <a:gd name="T11" fmla="*/ 1292 h 1299"/>
                  <a:gd name="T12" fmla="*/ 2222 w 2963"/>
                  <a:gd name="T13" fmla="*/ 1271 h 1299"/>
                  <a:gd name="T14" fmla="*/ 2026 w 2963"/>
                  <a:gd name="T15" fmla="*/ 1237 h 1299"/>
                  <a:gd name="T16" fmla="*/ 1812 w 2963"/>
                  <a:gd name="T17" fmla="*/ 1188 h 1299"/>
                  <a:gd name="T18" fmla="*/ 1582 w 2963"/>
                  <a:gd name="T19" fmla="*/ 1122 h 1299"/>
                  <a:gd name="T20" fmla="*/ 1340 w 2963"/>
                  <a:gd name="T21" fmla="*/ 1043 h 1299"/>
                  <a:gd name="T22" fmla="*/ 1156 w 2963"/>
                  <a:gd name="T23" fmla="*/ 974 h 1299"/>
                  <a:gd name="T24" fmla="*/ 981 w 2963"/>
                  <a:gd name="T25" fmla="*/ 901 h 1299"/>
                  <a:gd name="T26" fmla="*/ 815 w 2963"/>
                  <a:gd name="T27" fmla="*/ 825 h 1299"/>
                  <a:gd name="T28" fmla="*/ 659 w 2963"/>
                  <a:gd name="T29" fmla="*/ 748 h 1299"/>
                  <a:gd name="T30" fmla="*/ 518 w 2963"/>
                  <a:gd name="T31" fmla="*/ 668 h 1299"/>
                  <a:gd name="T32" fmla="*/ 389 w 2963"/>
                  <a:gd name="T33" fmla="*/ 590 h 1299"/>
                  <a:gd name="T34" fmla="*/ 276 w 2963"/>
                  <a:gd name="T35" fmla="*/ 511 h 1299"/>
                  <a:gd name="T36" fmla="*/ 180 w 2963"/>
                  <a:gd name="T37" fmla="*/ 433 h 1299"/>
                  <a:gd name="T38" fmla="*/ 102 w 2963"/>
                  <a:gd name="T39" fmla="*/ 359 h 1299"/>
                  <a:gd name="T40" fmla="*/ 46 w 2963"/>
                  <a:gd name="T41" fmla="*/ 288 h 1299"/>
                  <a:gd name="T42" fmla="*/ 7 w 2963"/>
                  <a:gd name="T43" fmla="*/ 210 h 1299"/>
                  <a:gd name="T44" fmla="*/ 5 w 2963"/>
                  <a:gd name="T45" fmla="*/ 127 h 1299"/>
                  <a:gd name="T46" fmla="*/ 39 w 2963"/>
                  <a:gd name="T47" fmla="*/ 79 h 1299"/>
                  <a:gd name="T48" fmla="*/ 104 w 2963"/>
                  <a:gd name="T49" fmla="*/ 40 h 1299"/>
                  <a:gd name="T50" fmla="*/ 196 w 2963"/>
                  <a:gd name="T51" fmla="*/ 16 h 1299"/>
                  <a:gd name="T52" fmla="*/ 313 w 2963"/>
                  <a:gd name="T53" fmla="*/ 1 h 1299"/>
                  <a:gd name="T54" fmla="*/ 456 w 2963"/>
                  <a:gd name="T55" fmla="*/ 0 h 1299"/>
                  <a:gd name="T56" fmla="*/ 619 w 2963"/>
                  <a:gd name="T57" fmla="*/ 12 h 1299"/>
                  <a:gd name="T58" fmla="*/ 802 w 2963"/>
                  <a:gd name="T59" fmla="*/ 37 h 1299"/>
                  <a:gd name="T60" fmla="*/ 1006 w 2963"/>
                  <a:gd name="T61" fmla="*/ 77 h 1299"/>
                  <a:gd name="T62" fmla="*/ 1225 w 2963"/>
                  <a:gd name="T63" fmla="*/ 130 h 1299"/>
                  <a:gd name="T64" fmla="*/ 1458 w 2963"/>
                  <a:gd name="T65" fmla="*/ 201 h 1299"/>
                  <a:gd name="T66" fmla="*/ 1683 w 2963"/>
                  <a:gd name="T67" fmla="*/ 279 h 1299"/>
                  <a:gd name="T68" fmla="*/ 1863 w 2963"/>
                  <a:gd name="T69" fmla="*/ 348 h 1299"/>
                  <a:gd name="T70" fmla="*/ 2036 w 2963"/>
                  <a:gd name="T71" fmla="*/ 420 h 1299"/>
                  <a:gd name="T72" fmla="*/ 2199 w 2963"/>
                  <a:gd name="T73" fmla="*/ 498 h 1299"/>
                  <a:gd name="T74" fmla="*/ 2351 w 2963"/>
                  <a:gd name="T75" fmla="*/ 576 h 1299"/>
                  <a:gd name="T76" fmla="*/ 2489 w 2963"/>
                  <a:gd name="T77" fmla="*/ 656 h 1299"/>
                  <a:gd name="T78" fmla="*/ 2613 w 2963"/>
                  <a:gd name="T79" fmla="*/ 735 h 1299"/>
                  <a:gd name="T80" fmla="*/ 2720 w 2963"/>
                  <a:gd name="T81" fmla="*/ 813 h 1299"/>
                  <a:gd name="T82" fmla="*/ 2811 w 2963"/>
                  <a:gd name="T83" fmla="*/ 891 h 1299"/>
                  <a:gd name="T84" fmla="*/ 2881 w 2963"/>
                  <a:gd name="T85" fmla="*/ 965 h 1299"/>
                  <a:gd name="T86" fmla="*/ 2931 w 2963"/>
                  <a:gd name="T87" fmla="*/ 1036 h 1299"/>
                  <a:gd name="T88" fmla="*/ 2963 w 2963"/>
                  <a:gd name="T89" fmla="*/ 1119 h 1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63" h="1299">
                    <a:moveTo>
                      <a:pt x="2957" y="1172"/>
                    </a:moveTo>
                    <a:lnTo>
                      <a:pt x="2949" y="1190"/>
                    </a:lnTo>
                    <a:lnTo>
                      <a:pt x="2938" y="1205"/>
                    </a:lnTo>
                    <a:lnTo>
                      <a:pt x="2924" y="1220"/>
                    </a:lnTo>
                    <a:lnTo>
                      <a:pt x="2904" y="1234"/>
                    </a:lnTo>
                    <a:lnTo>
                      <a:pt x="2883" y="1246"/>
                    </a:lnTo>
                    <a:lnTo>
                      <a:pt x="2858" y="1258"/>
                    </a:lnTo>
                    <a:lnTo>
                      <a:pt x="2832" y="1267"/>
                    </a:lnTo>
                    <a:lnTo>
                      <a:pt x="2800" y="1276"/>
                    </a:lnTo>
                    <a:lnTo>
                      <a:pt x="2766" y="1283"/>
                    </a:lnTo>
                    <a:lnTo>
                      <a:pt x="2731" y="1290"/>
                    </a:lnTo>
                    <a:lnTo>
                      <a:pt x="2690" y="1294"/>
                    </a:lnTo>
                    <a:lnTo>
                      <a:pt x="2650" y="1297"/>
                    </a:lnTo>
                    <a:lnTo>
                      <a:pt x="2604" y="1299"/>
                    </a:lnTo>
                    <a:lnTo>
                      <a:pt x="2558" y="1299"/>
                    </a:lnTo>
                    <a:lnTo>
                      <a:pt x="2507" y="1299"/>
                    </a:lnTo>
                    <a:lnTo>
                      <a:pt x="2455" y="1296"/>
                    </a:lnTo>
                    <a:lnTo>
                      <a:pt x="2401" y="1292"/>
                    </a:lnTo>
                    <a:lnTo>
                      <a:pt x="2344" y="1287"/>
                    </a:lnTo>
                    <a:lnTo>
                      <a:pt x="2284" y="1280"/>
                    </a:lnTo>
                    <a:lnTo>
                      <a:pt x="2222" y="1271"/>
                    </a:lnTo>
                    <a:lnTo>
                      <a:pt x="2158" y="1262"/>
                    </a:lnTo>
                    <a:lnTo>
                      <a:pt x="2093" y="1250"/>
                    </a:lnTo>
                    <a:lnTo>
                      <a:pt x="2026" y="1237"/>
                    </a:lnTo>
                    <a:lnTo>
                      <a:pt x="1957" y="1221"/>
                    </a:lnTo>
                    <a:lnTo>
                      <a:pt x="1884" y="1205"/>
                    </a:lnTo>
                    <a:lnTo>
                      <a:pt x="1812" y="1188"/>
                    </a:lnTo>
                    <a:lnTo>
                      <a:pt x="1738" y="1168"/>
                    </a:lnTo>
                    <a:lnTo>
                      <a:pt x="1660" y="1145"/>
                    </a:lnTo>
                    <a:lnTo>
                      <a:pt x="1582" y="1122"/>
                    </a:lnTo>
                    <a:lnTo>
                      <a:pt x="1502" y="1098"/>
                    </a:lnTo>
                    <a:lnTo>
                      <a:pt x="1423" y="1071"/>
                    </a:lnTo>
                    <a:lnTo>
                      <a:pt x="1340" y="1043"/>
                    </a:lnTo>
                    <a:lnTo>
                      <a:pt x="1278" y="1020"/>
                    </a:lnTo>
                    <a:lnTo>
                      <a:pt x="1216" y="997"/>
                    </a:lnTo>
                    <a:lnTo>
                      <a:pt x="1156" y="974"/>
                    </a:lnTo>
                    <a:lnTo>
                      <a:pt x="1098" y="951"/>
                    </a:lnTo>
                    <a:lnTo>
                      <a:pt x="1038" y="926"/>
                    </a:lnTo>
                    <a:lnTo>
                      <a:pt x="981" y="901"/>
                    </a:lnTo>
                    <a:lnTo>
                      <a:pt x="924" y="877"/>
                    </a:lnTo>
                    <a:lnTo>
                      <a:pt x="870" y="852"/>
                    </a:lnTo>
                    <a:lnTo>
                      <a:pt x="815" y="825"/>
                    </a:lnTo>
                    <a:lnTo>
                      <a:pt x="762" y="801"/>
                    </a:lnTo>
                    <a:lnTo>
                      <a:pt x="710" y="774"/>
                    </a:lnTo>
                    <a:lnTo>
                      <a:pt x="659" y="748"/>
                    </a:lnTo>
                    <a:lnTo>
                      <a:pt x="611" y="721"/>
                    </a:lnTo>
                    <a:lnTo>
                      <a:pt x="564" y="694"/>
                    </a:lnTo>
                    <a:lnTo>
                      <a:pt x="518" y="668"/>
                    </a:lnTo>
                    <a:lnTo>
                      <a:pt x="474" y="641"/>
                    </a:lnTo>
                    <a:lnTo>
                      <a:pt x="429" y="617"/>
                    </a:lnTo>
                    <a:lnTo>
                      <a:pt x="389" y="590"/>
                    </a:lnTo>
                    <a:lnTo>
                      <a:pt x="350" y="564"/>
                    </a:lnTo>
                    <a:lnTo>
                      <a:pt x="311" y="537"/>
                    </a:lnTo>
                    <a:lnTo>
                      <a:pt x="276" y="511"/>
                    </a:lnTo>
                    <a:lnTo>
                      <a:pt x="242" y="484"/>
                    </a:lnTo>
                    <a:lnTo>
                      <a:pt x="210" y="459"/>
                    </a:lnTo>
                    <a:lnTo>
                      <a:pt x="180" y="433"/>
                    </a:lnTo>
                    <a:lnTo>
                      <a:pt x="152" y="408"/>
                    </a:lnTo>
                    <a:lnTo>
                      <a:pt x="125" y="383"/>
                    </a:lnTo>
                    <a:lnTo>
                      <a:pt x="102" y="359"/>
                    </a:lnTo>
                    <a:lnTo>
                      <a:pt x="81" y="334"/>
                    </a:lnTo>
                    <a:lnTo>
                      <a:pt x="62" y="311"/>
                    </a:lnTo>
                    <a:lnTo>
                      <a:pt x="46" y="288"/>
                    </a:lnTo>
                    <a:lnTo>
                      <a:pt x="32" y="265"/>
                    </a:lnTo>
                    <a:lnTo>
                      <a:pt x="19" y="242"/>
                    </a:lnTo>
                    <a:lnTo>
                      <a:pt x="7" y="210"/>
                    </a:lnTo>
                    <a:lnTo>
                      <a:pt x="0" y="180"/>
                    </a:lnTo>
                    <a:lnTo>
                      <a:pt x="0" y="153"/>
                    </a:lnTo>
                    <a:lnTo>
                      <a:pt x="5" y="127"/>
                    </a:lnTo>
                    <a:lnTo>
                      <a:pt x="14" y="109"/>
                    </a:lnTo>
                    <a:lnTo>
                      <a:pt x="25" y="93"/>
                    </a:lnTo>
                    <a:lnTo>
                      <a:pt x="39" y="79"/>
                    </a:lnTo>
                    <a:lnTo>
                      <a:pt x="58" y="65"/>
                    </a:lnTo>
                    <a:lnTo>
                      <a:pt x="79" y="53"/>
                    </a:lnTo>
                    <a:lnTo>
                      <a:pt x="104" y="40"/>
                    </a:lnTo>
                    <a:lnTo>
                      <a:pt x="131" y="31"/>
                    </a:lnTo>
                    <a:lnTo>
                      <a:pt x="162" y="23"/>
                    </a:lnTo>
                    <a:lnTo>
                      <a:pt x="196" y="16"/>
                    </a:lnTo>
                    <a:lnTo>
                      <a:pt x="231" y="9"/>
                    </a:lnTo>
                    <a:lnTo>
                      <a:pt x="272" y="5"/>
                    </a:lnTo>
                    <a:lnTo>
                      <a:pt x="313" y="1"/>
                    </a:lnTo>
                    <a:lnTo>
                      <a:pt x="359" y="0"/>
                    </a:lnTo>
                    <a:lnTo>
                      <a:pt x="405" y="0"/>
                    </a:lnTo>
                    <a:lnTo>
                      <a:pt x="456" y="0"/>
                    </a:lnTo>
                    <a:lnTo>
                      <a:pt x="507" y="3"/>
                    </a:lnTo>
                    <a:lnTo>
                      <a:pt x="562" y="7"/>
                    </a:lnTo>
                    <a:lnTo>
                      <a:pt x="619" y="12"/>
                    </a:lnTo>
                    <a:lnTo>
                      <a:pt x="679" y="19"/>
                    </a:lnTo>
                    <a:lnTo>
                      <a:pt x="741" y="28"/>
                    </a:lnTo>
                    <a:lnTo>
                      <a:pt x="802" y="37"/>
                    </a:lnTo>
                    <a:lnTo>
                      <a:pt x="870" y="49"/>
                    </a:lnTo>
                    <a:lnTo>
                      <a:pt x="937" y="62"/>
                    </a:lnTo>
                    <a:lnTo>
                      <a:pt x="1006" y="77"/>
                    </a:lnTo>
                    <a:lnTo>
                      <a:pt x="1076" y="93"/>
                    </a:lnTo>
                    <a:lnTo>
                      <a:pt x="1151" y="111"/>
                    </a:lnTo>
                    <a:lnTo>
                      <a:pt x="1225" y="130"/>
                    </a:lnTo>
                    <a:lnTo>
                      <a:pt x="1301" y="153"/>
                    </a:lnTo>
                    <a:lnTo>
                      <a:pt x="1379" y="176"/>
                    </a:lnTo>
                    <a:lnTo>
                      <a:pt x="1458" y="201"/>
                    </a:lnTo>
                    <a:lnTo>
                      <a:pt x="1540" y="228"/>
                    </a:lnTo>
                    <a:lnTo>
                      <a:pt x="1621" y="256"/>
                    </a:lnTo>
                    <a:lnTo>
                      <a:pt x="1683" y="279"/>
                    </a:lnTo>
                    <a:lnTo>
                      <a:pt x="1745" y="300"/>
                    </a:lnTo>
                    <a:lnTo>
                      <a:pt x="1805" y="323"/>
                    </a:lnTo>
                    <a:lnTo>
                      <a:pt x="1863" y="348"/>
                    </a:lnTo>
                    <a:lnTo>
                      <a:pt x="1923" y="371"/>
                    </a:lnTo>
                    <a:lnTo>
                      <a:pt x="1980" y="396"/>
                    </a:lnTo>
                    <a:lnTo>
                      <a:pt x="2036" y="420"/>
                    </a:lnTo>
                    <a:lnTo>
                      <a:pt x="2093" y="447"/>
                    </a:lnTo>
                    <a:lnTo>
                      <a:pt x="2146" y="472"/>
                    </a:lnTo>
                    <a:lnTo>
                      <a:pt x="2199" y="498"/>
                    </a:lnTo>
                    <a:lnTo>
                      <a:pt x="2250" y="523"/>
                    </a:lnTo>
                    <a:lnTo>
                      <a:pt x="2302" y="550"/>
                    </a:lnTo>
                    <a:lnTo>
                      <a:pt x="2351" y="576"/>
                    </a:lnTo>
                    <a:lnTo>
                      <a:pt x="2399" y="603"/>
                    </a:lnTo>
                    <a:lnTo>
                      <a:pt x="2445" y="629"/>
                    </a:lnTo>
                    <a:lnTo>
                      <a:pt x="2489" y="656"/>
                    </a:lnTo>
                    <a:lnTo>
                      <a:pt x="2531" y="682"/>
                    </a:lnTo>
                    <a:lnTo>
                      <a:pt x="2574" y="709"/>
                    </a:lnTo>
                    <a:lnTo>
                      <a:pt x="2613" y="735"/>
                    </a:lnTo>
                    <a:lnTo>
                      <a:pt x="2650" y="762"/>
                    </a:lnTo>
                    <a:lnTo>
                      <a:pt x="2687" y="788"/>
                    </a:lnTo>
                    <a:lnTo>
                      <a:pt x="2720" y="813"/>
                    </a:lnTo>
                    <a:lnTo>
                      <a:pt x="2752" y="839"/>
                    </a:lnTo>
                    <a:lnTo>
                      <a:pt x="2782" y="866"/>
                    </a:lnTo>
                    <a:lnTo>
                      <a:pt x="2811" y="891"/>
                    </a:lnTo>
                    <a:lnTo>
                      <a:pt x="2835" y="915"/>
                    </a:lnTo>
                    <a:lnTo>
                      <a:pt x="2860" y="940"/>
                    </a:lnTo>
                    <a:lnTo>
                      <a:pt x="2881" y="965"/>
                    </a:lnTo>
                    <a:lnTo>
                      <a:pt x="2901" y="990"/>
                    </a:lnTo>
                    <a:lnTo>
                      <a:pt x="2917" y="1013"/>
                    </a:lnTo>
                    <a:lnTo>
                      <a:pt x="2931" y="1036"/>
                    </a:lnTo>
                    <a:lnTo>
                      <a:pt x="2943" y="1059"/>
                    </a:lnTo>
                    <a:lnTo>
                      <a:pt x="2956" y="1091"/>
                    </a:lnTo>
                    <a:lnTo>
                      <a:pt x="2963" y="1119"/>
                    </a:lnTo>
                    <a:lnTo>
                      <a:pt x="2963" y="1147"/>
                    </a:lnTo>
                    <a:lnTo>
                      <a:pt x="2957" y="1172"/>
                    </a:lnTo>
                    <a:close/>
                  </a:path>
                </a:pathLst>
              </a:custGeom>
              <a:solidFill>
                <a:srgbClr val="592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171"/>
              <p:cNvSpPr>
                <a:spLocks/>
              </p:cNvSpPr>
              <p:nvPr/>
            </p:nvSpPr>
            <p:spPr bwMode="auto">
              <a:xfrm>
                <a:off x="769" y="2996"/>
                <a:ext cx="1470" cy="646"/>
              </a:xfrm>
              <a:custGeom>
                <a:avLst/>
                <a:gdLst>
                  <a:gd name="T0" fmla="*/ 2917 w 2942"/>
                  <a:gd name="T1" fmla="*/ 1197 h 1291"/>
                  <a:gd name="T2" fmla="*/ 2862 w 2942"/>
                  <a:gd name="T3" fmla="*/ 1238 h 1291"/>
                  <a:gd name="T4" fmla="*/ 2781 w 2942"/>
                  <a:gd name="T5" fmla="*/ 1268 h 1291"/>
                  <a:gd name="T6" fmla="*/ 2671 w 2942"/>
                  <a:gd name="T7" fmla="*/ 1286 h 1291"/>
                  <a:gd name="T8" fmla="*/ 2539 w 2942"/>
                  <a:gd name="T9" fmla="*/ 1291 h 1291"/>
                  <a:gd name="T10" fmla="*/ 2383 w 2942"/>
                  <a:gd name="T11" fmla="*/ 1284 h 1291"/>
                  <a:gd name="T12" fmla="*/ 2206 w 2942"/>
                  <a:gd name="T13" fmla="*/ 1265 h 1291"/>
                  <a:gd name="T14" fmla="*/ 2012 w 2942"/>
                  <a:gd name="T15" fmla="*/ 1229 h 1291"/>
                  <a:gd name="T16" fmla="*/ 1800 w 2942"/>
                  <a:gd name="T17" fmla="*/ 1180 h 1291"/>
                  <a:gd name="T18" fmla="*/ 1572 w 2942"/>
                  <a:gd name="T19" fmla="*/ 1116 h 1291"/>
                  <a:gd name="T20" fmla="*/ 1331 w 2942"/>
                  <a:gd name="T21" fmla="*/ 1036 h 1291"/>
                  <a:gd name="T22" fmla="*/ 1149 w 2942"/>
                  <a:gd name="T23" fmla="*/ 969 h 1291"/>
                  <a:gd name="T24" fmla="*/ 974 w 2942"/>
                  <a:gd name="T25" fmla="*/ 897 h 1291"/>
                  <a:gd name="T26" fmla="*/ 810 w 2942"/>
                  <a:gd name="T27" fmla="*/ 821 h 1291"/>
                  <a:gd name="T28" fmla="*/ 656 w 2942"/>
                  <a:gd name="T29" fmla="*/ 743 h 1291"/>
                  <a:gd name="T30" fmla="*/ 515 w 2942"/>
                  <a:gd name="T31" fmla="*/ 665 h 1291"/>
                  <a:gd name="T32" fmla="*/ 387 w 2942"/>
                  <a:gd name="T33" fmla="*/ 586 h 1291"/>
                  <a:gd name="T34" fmla="*/ 274 w 2942"/>
                  <a:gd name="T35" fmla="*/ 508 h 1291"/>
                  <a:gd name="T36" fmla="*/ 179 w 2942"/>
                  <a:gd name="T37" fmla="*/ 430 h 1291"/>
                  <a:gd name="T38" fmla="*/ 103 w 2942"/>
                  <a:gd name="T39" fmla="*/ 356 h 1291"/>
                  <a:gd name="T40" fmla="*/ 46 w 2942"/>
                  <a:gd name="T41" fmla="*/ 285 h 1291"/>
                  <a:gd name="T42" fmla="*/ 7 w 2942"/>
                  <a:gd name="T43" fmla="*/ 209 h 1291"/>
                  <a:gd name="T44" fmla="*/ 5 w 2942"/>
                  <a:gd name="T45" fmla="*/ 128 h 1291"/>
                  <a:gd name="T46" fmla="*/ 39 w 2942"/>
                  <a:gd name="T47" fmla="*/ 80 h 1291"/>
                  <a:gd name="T48" fmla="*/ 103 w 2942"/>
                  <a:gd name="T49" fmla="*/ 43 h 1291"/>
                  <a:gd name="T50" fmla="*/ 195 w 2942"/>
                  <a:gd name="T51" fmla="*/ 16 h 1291"/>
                  <a:gd name="T52" fmla="*/ 311 w 2942"/>
                  <a:gd name="T53" fmla="*/ 2 h 1291"/>
                  <a:gd name="T54" fmla="*/ 453 w 2942"/>
                  <a:gd name="T55" fmla="*/ 2 h 1291"/>
                  <a:gd name="T56" fmla="*/ 615 w 2942"/>
                  <a:gd name="T57" fmla="*/ 13 h 1291"/>
                  <a:gd name="T58" fmla="*/ 797 w 2942"/>
                  <a:gd name="T59" fmla="*/ 38 h 1291"/>
                  <a:gd name="T60" fmla="*/ 999 w 2942"/>
                  <a:gd name="T61" fmla="*/ 76 h 1291"/>
                  <a:gd name="T62" fmla="*/ 1216 w 2942"/>
                  <a:gd name="T63" fmla="*/ 131 h 1291"/>
                  <a:gd name="T64" fmla="*/ 1448 w 2942"/>
                  <a:gd name="T65" fmla="*/ 200 h 1291"/>
                  <a:gd name="T66" fmla="*/ 1672 w 2942"/>
                  <a:gd name="T67" fmla="*/ 276 h 1291"/>
                  <a:gd name="T68" fmla="*/ 1851 w 2942"/>
                  <a:gd name="T69" fmla="*/ 345 h 1291"/>
                  <a:gd name="T70" fmla="*/ 2022 w 2942"/>
                  <a:gd name="T71" fmla="*/ 419 h 1291"/>
                  <a:gd name="T72" fmla="*/ 2185 w 2942"/>
                  <a:gd name="T73" fmla="*/ 495 h 1291"/>
                  <a:gd name="T74" fmla="*/ 2335 w 2942"/>
                  <a:gd name="T75" fmla="*/ 573 h 1291"/>
                  <a:gd name="T76" fmla="*/ 2472 w 2942"/>
                  <a:gd name="T77" fmla="*/ 651 h 1291"/>
                  <a:gd name="T78" fmla="*/ 2595 w 2942"/>
                  <a:gd name="T79" fmla="*/ 731 h 1291"/>
                  <a:gd name="T80" fmla="*/ 2701 w 2942"/>
                  <a:gd name="T81" fmla="*/ 808 h 1291"/>
                  <a:gd name="T82" fmla="*/ 2792 w 2942"/>
                  <a:gd name="T83" fmla="*/ 884 h 1291"/>
                  <a:gd name="T84" fmla="*/ 2860 w 2942"/>
                  <a:gd name="T85" fmla="*/ 959 h 1291"/>
                  <a:gd name="T86" fmla="*/ 2910 w 2942"/>
                  <a:gd name="T87" fmla="*/ 1028 h 1291"/>
                  <a:gd name="T88" fmla="*/ 2942 w 2942"/>
                  <a:gd name="T89" fmla="*/ 1113 h 1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42" h="1291">
                    <a:moveTo>
                      <a:pt x="2936" y="1164"/>
                    </a:moveTo>
                    <a:lnTo>
                      <a:pt x="2928" y="1181"/>
                    </a:lnTo>
                    <a:lnTo>
                      <a:pt x="2917" y="1197"/>
                    </a:lnTo>
                    <a:lnTo>
                      <a:pt x="2903" y="1212"/>
                    </a:lnTo>
                    <a:lnTo>
                      <a:pt x="2883" y="1226"/>
                    </a:lnTo>
                    <a:lnTo>
                      <a:pt x="2862" y="1238"/>
                    </a:lnTo>
                    <a:lnTo>
                      <a:pt x="2839" y="1250"/>
                    </a:lnTo>
                    <a:lnTo>
                      <a:pt x="2811" y="1259"/>
                    </a:lnTo>
                    <a:lnTo>
                      <a:pt x="2781" y="1268"/>
                    </a:lnTo>
                    <a:lnTo>
                      <a:pt x="2747" y="1275"/>
                    </a:lnTo>
                    <a:lnTo>
                      <a:pt x="2710" y="1282"/>
                    </a:lnTo>
                    <a:lnTo>
                      <a:pt x="2671" y="1286"/>
                    </a:lnTo>
                    <a:lnTo>
                      <a:pt x="2631" y="1289"/>
                    </a:lnTo>
                    <a:lnTo>
                      <a:pt x="2586" y="1291"/>
                    </a:lnTo>
                    <a:lnTo>
                      <a:pt x="2539" y="1291"/>
                    </a:lnTo>
                    <a:lnTo>
                      <a:pt x="2489" y="1291"/>
                    </a:lnTo>
                    <a:lnTo>
                      <a:pt x="2438" y="1288"/>
                    </a:lnTo>
                    <a:lnTo>
                      <a:pt x="2383" y="1284"/>
                    </a:lnTo>
                    <a:lnTo>
                      <a:pt x="2327" y="1279"/>
                    </a:lnTo>
                    <a:lnTo>
                      <a:pt x="2268" y="1272"/>
                    </a:lnTo>
                    <a:lnTo>
                      <a:pt x="2206" y="1265"/>
                    </a:lnTo>
                    <a:lnTo>
                      <a:pt x="2144" y="1254"/>
                    </a:lnTo>
                    <a:lnTo>
                      <a:pt x="2079" y="1242"/>
                    </a:lnTo>
                    <a:lnTo>
                      <a:pt x="2012" y="1229"/>
                    </a:lnTo>
                    <a:lnTo>
                      <a:pt x="1943" y="1215"/>
                    </a:lnTo>
                    <a:lnTo>
                      <a:pt x="1872" y="1197"/>
                    </a:lnTo>
                    <a:lnTo>
                      <a:pt x="1800" y="1180"/>
                    </a:lnTo>
                    <a:lnTo>
                      <a:pt x="1725" y="1160"/>
                    </a:lnTo>
                    <a:lnTo>
                      <a:pt x="1649" y="1139"/>
                    </a:lnTo>
                    <a:lnTo>
                      <a:pt x="1572" y="1116"/>
                    </a:lnTo>
                    <a:lnTo>
                      <a:pt x="1494" y="1091"/>
                    </a:lnTo>
                    <a:lnTo>
                      <a:pt x="1413" y="1065"/>
                    </a:lnTo>
                    <a:lnTo>
                      <a:pt x="1331" y="1036"/>
                    </a:lnTo>
                    <a:lnTo>
                      <a:pt x="1269" y="1014"/>
                    </a:lnTo>
                    <a:lnTo>
                      <a:pt x="1209" y="992"/>
                    </a:lnTo>
                    <a:lnTo>
                      <a:pt x="1149" y="969"/>
                    </a:lnTo>
                    <a:lnTo>
                      <a:pt x="1091" y="945"/>
                    </a:lnTo>
                    <a:lnTo>
                      <a:pt x="1033" y="922"/>
                    </a:lnTo>
                    <a:lnTo>
                      <a:pt x="974" y="897"/>
                    </a:lnTo>
                    <a:lnTo>
                      <a:pt x="919" y="872"/>
                    </a:lnTo>
                    <a:lnTo>
                      <a:pt x="865" y="847"/>
                    </a:lnTo>
                    <a:lnTo>
                      <a:pt x="810" y="821"/>
                    </a:lnTo>
                    <a:lnTo>
                      <a:pt x="758" y="796"/>
                    </a:lnTo>
                    <a:lnTo>
                      <a:pt x="705" y="770"/>
                    </a:lnTo>
                    <a:lnTo>
                      <a:pt x="656" y="743"/>
                    </a:lnTo>
                    <a:lnTo>
                      <a:pt x="608" y="718"/>
                    </a:lnTo>
                    <a:lnTo>
                      <a:pt x="560" y="692"/>
                    </a:lnTo>
                    <a:lnTo>
                      <a:pt x="515" y="665"/>
                    </a:lnTo>
                    <a:lnTo>
                      <a:pt x="470" y="639"/>
                    </a:lnTo>
                    <a:lnTo>
                      <a:pt x="428" y="612"/>
                    </a:lnTo>
                    <a:lnTo>
                      <a:pt x="387" y="586"/>
                    </a:lnTo>
                    <a:lnTo>
                      <a:pt x="348" y="559"/>
                    </a:lnTo>
                    <a:lnTo>
                      <a:pt x="311" y="534"/>
                    </a:lnTo>
                    <a:lnTo>
                      <a:pt x="274" y="508"/>
                    </a:lnTo>
                    <a:lnTo>
                      <a:pt x="241" y="481"/>
                    </a:lnTo>
                    <a:lnTo>
                      <a:pt x="209" y="457"/>
                    </a:lnTo>
                    <a:lnTo>
                      <a:pt x="179" y="430"/>
                    </a:lnTo>
                    <a:lnTo>
                      <a:pt x="152" y="405"/>
                    </a:lnTo>
                    <a:lnTo>
                      <a:pt x="126" y="381"/>
                    </a:lnTo>
                    <a:lnTo>
                      <a:pt x="103" y="356"/>
                    </a:lnTo>
                    <a:lnTo>
                      <a:pt x="81" y="333"/>
                    </a:lnTo>
                    <a:lnTo>
                      <a:pt x="62" y="308"/>
                    </a:lnTo>
                    <a:lnTo>
                      <a:pt x="46" y="285"/>
                    </a:lnTo>
                    <a:lnTo>
                      <a:pt x="32" y="264"/>
                    </a:lnTo>
                    <a:lnTo>
                      <a:pt x="20" y="241"/>
                    </a:lnTo>
                    <a:lnTo>
                      <a:pt x="7" y="209"/>
                    </a:lnTo>
                    <a:lnTo>
                      <a:pt x="2" y="181"/>
                    </a:lnTo>
                    <a:lnTo>
                      <a:pt x="0" y="152"/>
                    </a:lnTo>
                    <a:lnTo>
                      <a:pt x="5" y="128"/>
                    </a:lnTo>
                    <a:lnTo>
                      <a:pt x="14" y="110"/>
                    </a:lnTo>
                    <a:lnTo>
                      <a:pt x="25" y="94"/>
                    </a:lnTo>
                    <a:lnTo>
                      <a:pt x="39" y="80"/>
                    </a:lnTo>
                    <a:lnTo>
                      <a:pt x="58" y="66"/>
                    </a:lnTo>
                    <a:lnTo>
                      <a:pt x="80" y="53"/>
                    </a:lnTo>
                    <a:lnTo>
                      <a:pt x="103" y="43"/>
                    </a:lnTo>
                    <a:lnTo>
                      <a:pt x="131" y="32"/>
                    </a:lnTo>
                    <a:lnTo>
                      <a:pt x="161" y="23"/>
                    </a:lnTo>
                    <a:lnTo>
                      <a:pt x="195" y="16"/>
                    </a:lnTo>
                    <a:lnTo>
                      <a:pt x="232" y="11"/>
                    </a:lnTo>
                    <a:lnTo>
                      <a:pt x="271" y="6"/>
                    </a:lnTo>
                    <a:lnTo>
                      <a:pt x="311" y="2"/>
                    </a:lnTo>
                    <a:lnTo>
                      <a:pt x="355" y="0"/>
                    </a:lnTo>
                    <a:lnTo>
                      <a:pt x="403" y="0"/>
                    </a:lnTo>
                    <a:lnTo>
                      <a:pt x="453" y="2"/>
                    </a:lnTo>
                    <a:lnTo>
                      <a:pt x="504" y="4"/>
                    </a:lnTo>
                    <a:lnTo>
                      <a:pt x="559" y="8"/>
                    </a:lnTo>
                    <a:lnTo>
                      <a:pt x="615" y="13"/>
                    </a:lnTo>
                    <a:lnTo>
                      <a:pt x="674" y="20"/>
                    </a:lnTo>
                    <a:lnTo>
                      <a:pt x="736" y="29"/>
                    </a:lnTo>
                    <a:lnTo>
                      <a:pt x="797" y="38"/>
                    </a:lnTo>
                    <a:lnTo>
                      <a:pt x="863" y="50"/>
                    </a:lnTo>
                    <a:lnTo>
                      <a:pt x="930" y="62"/>
                    </a:lnTo>
                    <a:lnTo>
                      <a:pt x="999" y="76"/>
                    </a:lnTo>
                    <a:lnTo>
                      <a:pt x="1070" y="94"/>
                    </a:lnTo>
                    <a:lnTo>
                      <a:pt x="1142" y="112"/>
                    </a:lnTo>
                    <a:lnTo>
                      <a:pt x="1216" y="131"/>
                    </a:lnTo>
                    <a:lnTo>
                      <a:pt x="1292" y="152"/>
                    </a:lnTo>
                    <a:lnTo>
                      <a:pt x="1370" y="175"/>
                    </a:lnTo>
                    <a:lnTo>
                      <a:pt x="1448" y="200"/>
                    </a:lnTo>
                    <a:lnTo>
                      <a:pt x="1529" y="227"/>
                    </a:lnTo>
                    <a:lnTo>
                      <a:pt x="1611" y="255"/>
                    </a:lnTo>
                    <a:lnTo>
                      <a:pt x="1672" y="276"/>
                    </a:lnTo>
                    <a:lnTo>
                      <a:pt x="1733" y="299"/>
                    </a:lnTo>
                    <a:lnTo>
                      <a:pt x="1793" y="322"/>
                    </a:lnTo>
                    <a:lnTo>
                      <a:pt x="1851" y="345"/>
                    </a:lnTo>
                    <a:lnTo>
                      <a:pt x="1909" y="370"/>
                    </a:lnTo>
                    <a:lnTo>
                      <a:pt x="1968" y="395"/>
                    </a:lnTo>
                    <a:lnTo>
                      <a:pt x="2022" y="419"/>
                    </a:lnTo>
                    <a:lnTo>
                      <a:pt x="2077" y="444"/>
                    </a:lnTo>
                    <a:lnTo>
                      <a:pt x="2132" y="469"/>
                    </a:lnTo>
                    <a:lnTo>
                      <a:pt x="2185" y="495"/>
                    </a:lnTo>
                    <a:lnTo>
                      <a:pt x="2236" y="520"/>
                    </a:lnTo>
                    <a:lnTo>
                      <a:pt x="2286" y="547"/>
                    </a:lnTo>
                    <a:lnTo>
                      <a:pt x="2335" y="573"/>
                    </a:lnTo>
                    <a:lnTo>
                      <a:pt x="2381" y="598"/>
                    </a:lnTo>
                    <a:lnTo>
                      <a:pt x="2427" y="625"/>
                    </a:lnTo>
                    <a:lnTo>
                      <a:pt x="2472" y="651"/>
                    </a:lnTo>
                    <a:lnTo>
                      <a:pt x="2514" y="678"/>
                    </a:lnTo>
                    <a:lnTo>
                      <a:pt x="2556" y="704"/>
                    </a:lnTo>
                    <a:lnTo>
                      <a:pt x="2595" y="731"/>
                    </a:lnTo>
                    <a:lnTo>
                      <a:pt x="2632" y="757"/>
                    </a:lnTo>
                    <a:lnTo>
                      <a:pt x="2668" y="782"/>
                    </a:lnTo>
                    <a:lnTo>
                      <a:pt x="2701" y="808"/>
                    </a:lnTo>
                    <a:lnTo>
                      <a:pt x="2733" y="835"/>
                    </a:lnTo>
                    <a:lnTo>
                      <a:pt x="2763" y="860"/>
                    </a:lnTo>
                    <a:lnTo>
                      <a:pt x="2792" y="884"/>
                    </a:lnTo>
                    <a:lnTo>
                      <a:pt x="2816" y="909"/>
                    </a:lnTo>
                    <a:lnTo>
                      <a:pt x="2839" y="934"/>
                    </a:lnTo>
                    <a:lnTo>
                      <a:pt x="2860" y="959"/>
                    </a:lnTo>
                    <a:lnTo>
                      <a:pt x="2880" y="982"/>
                    </a:lnTo>
                    <a:lnTo>
                      <a:pt x="2896" y="1005"/>
                    </a:lnTo>
                    <a:lnTo>
                      <a:pt x="2910" y="1028"/>
                    </a:lnTo>
                    <a:lnTo>
                      <a:pt x="2922" y="1051"/>
                    </a:lnTo>
                    <a:lnTo>
                      <a:pt x="2935" y="1082"/>
                    </a:lnTo>
                    <a:lnTo>
                      <a:pt x="2942" y="1113"/>
                    </a:lnTo>
                    <a:lnTo>
                      <a:pt x="2942" y="1139"/>
                    </a:lnTo>
                    <a:lnTo>
                      <a:pt x="2936" y="1164"/>
                    </a:lnTo>
                    <a:close/>
                  </a:path>
                </a:pathLst>
              </a:custGeom>
              <a:solidFill>
                <a:srgbClr val="683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172"/>
              <p:cNvSpPr>
                <a:spLocks/>
              </p:cNvSpPr>
              <p:nvPr/>
            </p:nvSpPr>
            <p:spPr bwMode="auto">
              <a:xfrm>
                <a:off x="772" y="2998"/>
                <a:ext cx="1460" cy="640"/>
              </a:xfrm>
              <a:custGeom>
                <a:avLst/>
                <a:gdLst>
                  <a:gd name="T0" fmla="*/ 2896 w 2921"/>
                  <a:gd name="T1" fmla="*/ 1188 h 1280"/>
                  <a:gd name="T2" fmla="*/ 2843 w 2921"/>
                  <a:gd name="T3" fmla="*/ 1227 h 1280"/>
                  <a:gd name="T4" fmla="*/ 2760 w 2921"/>
                  <a:gd name="T5" fmla="*/ 1257 h 1280"/>
                  <a:gd name="T6" fmla="*/ 2652 w 2921"/>
                  <a:gd name="T7" fmla="*/ 1275 h 1280"/>
                  <a:gd name="T8" fmla="*/ 2521 w 2921"/>
                  <a:gd name="T9" fmla="*/ 1280 h 1280"/>
                  <a:gd name="T10" fmla="*/ 2366 w 2921"/>
                  <a:gd name="T11" fmla="*/ 1273 h 1280"/>
                  <a:gd name="T12" fmla="*/ 2191 w 2921"/>
                  <a:gd name="T13" fmla="*/ 1253 h 1280"/>
                  <a:gd name="T14" fmla="*/ 1996 w 2921"/>
                  <a:gd name="T15" fmla="*/ 1218 h 1280"/>
                  <a:gd name="T16" fmla="*/ 1786 w 2921"/>
                  <a:gd name="T17" fmla="*/ 1170 h 1280"/>
                  <a:gd name="T18" fmla="*/ 1559 w 2921"/>
                  <a:gd name="T19" fmla="*/ 1107 h 1280"/>
                  <a:gd name="T20" fmla="*/ 1321 w 2921"/>
                  <a:gd name="T21" fmla="*/ 1027 h 1280"/>
                  <a:gd name="T22" fmla="*/ 1140 w 2921"/>
                  <a:gd name="T23" fmla="*/ 960 h 1280"/>
                  <a:gd name="T24" fmla="*/ 967 w 2921"/>
                  <a:gd name="T25" fmla="*/ 888 h 1280"/>
                  <a:gd name="T26" fmla="*/ 805 w 2921"/>
                  <a:gd name="T27" fmla="*/ 813 h 1280"/>
                  <a:gd name="T28" fmla="*/ 651 w 2921"/>
                  <a:gd name="T29" fmla="*/ 737 h 1280"/>
                  <a:gd name="T30" fmla="*/ 511 w 2921"/>
                  <a:gd name="T31" fmla="*/ 659 h 1280"/>
                  <a:gd name="T32" fmla="*/ 384 w 2921"/>
                  <a:gd name="T33" fmla="*/ 580 h 1280"/>
                  <a:gd name="T34" fmla="*/ 272 w 2921"/>
                  <a:gd name="T35" fmla="*/ 502 h 1280"/>
                  <a:gd name="T36" fmla="*/ 179 w 2921"/>
                  <a:gd name="T37" fmla="*/ 426 h 1280"/>
                  <a:gd name="T38" fmla="*/ 101 w 2921"/>
                  <a:gd name="T39" fmla="*/ 352 h 1280"/>
                  <a:gd name="T40" fmla="*/ 46 w 2921"/>
                  <a:gd name="T41" fmla="*/ 281 h 1280"/>
                  <a:gd name="T42" fmla="*/ 7 w 2921"/>
                  <a:gd name="T43" fmla="*/ 207 h 1280"/>
                  <a:gd name="T44" fmla="*/ 5 w 2921"/>
                  <a:gd name="T45" fmla="*/ 125 h 1280"/>
                  <a:gd name="T46" fmla="*/ 39 w 2921"/>
                  <a:gd name="T47" fmla="*/ 78 h 1280"/>
                  <a:gd name="T48" fmla="*/ 103 w 2921"/>
                  <a:gd name="T49" fmla="*/ 41 h 1280"/>
                  <a:gd name="T50" fmla="*/ 193 w 2921"/>
                  <a:gd name="T51" fmla="*/ 16 h 1280"/>
                  <a:gd name="T52" fmla="*/ 310 w 2921"/>
                  <a:gd name="T53" fmla="*/ 2 h 1280"/>
                  <a:gd name="T54" fmla="*/ 449 w 2921"/>
                  <a:gd name="T55" fmla="*/ 0 h 1280"/>
                  <a:gd name="T56" fmla="*/ 610 w 2921"/>
                  <a:gd name="T57" fmla="*/ 12 h 1280"/>
                  <a:gd name="T58" fmla="*/ 792 w 2921"/>
                  <a:gd name="T59" fmla="*/ 37 h 1280"/>
                  <a:gd name="T60" fmla="*/ 992 w 2921"/>
                  <a:gd name="T61" fmla="*/ 76 h 1280"/>
                  <a:gd name="T62" fmla="*/ 1206 w 2921"/>
                  <a:gd name="T63" fmla="*/ 129 h 1280"/>
                  <a:gd name="T64" fmla="*/ 1436 w 2921"/>
                  <a:gd name="T65" fmla="*/ 196 h 1280"/>
                  <a:gd name="T66" fmla="*/ 1658 w 2921"/>
                  <a:gd name="T67" fmla="*/ 272 h 1280"/>
                  <a:gd name="T68" fmla="*/ 1837 w 2921"/>
                  <a:gd name="T69" fmla="*/ 341 h 1280"/>
                  <a:gd name="T70" fmla="*/ 2007 w 2921"/>
                  <a:gd name="T71" fmla="*/ 414 h 1280"/>
                  <a:gd name="T72" fmla="*/ 2168 w 2921"/>
                  <a:gd name="T73" fmla="*/ 490 h 1280"/>
                  <a:gd name="T74" fmla="*/ 2318 w 2921"/>
                  <a:gd name="T75" fmla="*/ 568 h 1280"/>
                  <a:gd name="T76" fmla="*/ 2454 w 2921"/>
                  <a:gd name="T77" fmla="*/ 645 h 1280"/>
                  <a:gd name="T78" fmla="*/ 2576 w 2921"/>
                  <a:gd name="T79" fmla="*/ 723 h 1280"/>
                  <a:gd name="T80" fmla="*/ 2682 w 2921"/>
                  <a:gd name="T81" fmla="*/ 801 h 1280"/>
                  <a:gd name="T82" fmla="*/ 2770 w 2921"/>
                  <a:gd name="T83" fmla="*/ 877 h 1280"/>
                  <a:gd name="T84" fmla="*/ 2839 w 2921"/>
                  <a:gd name="T85" fmla="*/ 949 h 1280"/>
                  <a:gd name="T86" fmla="*/ 2889 w 2921"/>
                  <a:gd name="T87" fmla="*/ 1018 h 1280"/>
                  <a:gd name="T88" fmla="*/ 2919 w 2921"/>
                  <a:gd name="T89" fmla="*/ 1103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21" h="1280">
                    <a:moveTo>
                      <a:pt x="2915" y="1154"/>
                    </a:moveTo>
                    <a:lnTo>
                      <a:pt x="2906" y="1172"/>
                    </a:lnTo>
                    <a:lnTo>
                      <a:pt x="2896" y="1188"/>
                    </a:lnTo>
                    <a:lnTo>
                      <a:pt x="2882" y="1202"/>
                    </a:lnTo>
                    <a:lnTo>
                      <a:pt x="2864" y="1216"/>
                    </a:lnTo>
                    <a:lnTo>
                      <a:pt x="2843" y="1227"/>
                    </a:lnTo>
                    <a:lnTo>
                      <a:pt x="2818" y="1239"/>
                    </a:lnTo>
                    <a:lnTo>
                      <a:pt x="2790" y="1248"/>
                    </a:lnTo>
                    <a:lnTo>
                      <a:pt x="2760" y="1257"/>
                    </a:lnTo>
                    <a:lnTo>
                      <a:pt x="2728" y="1264"/>
                    </a:lnTo>
                    <a:lnTo>
                      <a:pt x="2691" y="1271"/>
                    </a:lnTo>
                    <a:lnTo>
                      <a:pt x="2652" y="1275"/>
                    </a:lnTo>
                    <a:lnTo>
                      <a:pt x="2611" y="1278"/>
                    </a:lnTo>
                    <a:lnTo>
                      <a:pt x="2567" y="1280"/>
                    </a:lnTo>
                    <a:lnTo>
                      <a:pt x="2521" y="1280"/>
                    </a:lnTo>
                    <a:lnTo>
                      <a:pt x="2472" y="1280"/>
                    </a:lnTo>
                    <a:lnTo>
                      <a:pt x="2420" y="1276"/>
                    </a:lnTo>
                    <a:lnTo>
                      <a:pt x="2366" y="1273"/>
                    </a:lnTo>
                    <a:lnTo>
                      <a:pt x="2309" y="1268"/>
                    </a:lnTo>
                    <a:lnTo>
                      <a:pt x="2251" y="1261"/>
                    </a:lnTo>
                    <a:lnTo>
                      <a:pt x="2191" y="1253"/>
                    </a:lnTo>
                    <a:lnTo>
                      <a:pt x="2129" y="1243"/>
                    </a:lnTo>
                    <a:lnTo>
                      <a:pt x="2063" y="1232"/>
                    </a:lnTo>
                    <a:lnTo>
                      <a:pt x="1996" y="1218"/>
                    </a:lnTo>
                    <a:lnTo>
                      <a:pt x="1929" y="1204"/>
                    </a:lnTo>
                    <a:lnTo>
                      <a:pt x="1858" y="1188"/>
                    </a:lnTo>
                    <a:lnTo>
                      <a:pt x="1786" y="1170"/>
                    </a:lnTo>
                    <a:lnTo>
                      <a:pt x="1711" y="1151"/>
                    </a:lnTo>
                    <a:lnTo>
                      <a:pt x="1637" y="1130"/>
                    </a:lnTo>
                    <a:lnTo>
                      <a:pt x="1559" y="1107"/>
                    </a:lnTo>
                    <a:lnTo>
                      <a:pt x="1482" y="1082"/>
                    </a:lnTo>
                    <a:lnTo>
                      <a:pt x="1402" y="1055"/>
                    </a:lnTo>
                    <a:lnTo>
                      <a:pt x="1321" y="1027"/>
                    </a:lnTo>
                    <a:lnTo>
                      <a:pt x="1261" y="1006"/>
                    </a:lnTo>
                    <a:lnTo>
                      <a:pt x="1199" y="983"/>
                    </a:lnTo>
                    <a:lnTo>
                      <a:pt x="1140" y="960"/>
                    </a:lnTo>
                    <a:lnTo>
                      <a:pt x="1082" y="937"/>
                    </a:lnTo>
                    <a:lnTo>
                      <a:pt x="1024" y="912"/>
                    </a:lnTo>
                    <a:lnTo>
                      <a:pt x="967" y="888"/>
                    </a:lnTo>
                    <a:lnTo>
                      <a:pt x="912" y="865"/>
                    </a:lnTo>
                    <a:lnTo>
                      <a:pt x="858" y="838"/>
                    </a:lnTo>
                    <a:lnTo>
                      <a:pt x="805" y="813"/>
                    </a:lnTo>
                    <a:lnTo>
                      <a:pt x="751" y="789"/>
                    </a:lnTo>
                    <a:lnTo>
                      <a:pt x="700" y="762"/>
                    </a:lnTo>
                    <a:lnTo>
                      <a:pt x="651" y="737"/>
                    </a:lnTo>
                    <a:lnTo>
                      <a:pt x="603" y="711"/>
                    </a:lnTo>
                    <a:lnTo>
                      <a:pt x="555" y="684"/>
                    </a:lnTo>
                    <a:lnTo>
                      <a:pt x="511" y="659"/>
                    </a:lnTo>
                    <a:lnTo>
                      <a:pt x="467" y="633"/>
                    </a:lnTo>
                    <a:lnTo>
                      <a:pt x="424" y="606"/>
                    </a:lnTo>
                    <a:lnTo>
                      <a:pt x="384" y="580"/>
                    </a:lnTo>
                    <a:lnTo>
                      <a:pt x="345" y="555"/>
                    </a:lnTo>
                    <a:lnTo>
                      <a:pt x="308" y="529"/>
                    </a:lnTo>
                    <a:lnTo>
                      <a:pt x="272" y="502"/>
                    </a:lnTo>
                    <a:lnTo>
                      <a:pt x="239" y="477"/>
                    </a:lnTo>
                    <a:lnTo>
                      <a:pt x="207" y="451"/>
                    </a:lnTo>
                    <a:lnTo>
                      <a:pt x="179" y="426"/>
                    </a:lnTo>
                    <a:lnTo>
                      <a:pt x="150" y="401"/>
                    </a:lnTo>
                    <a:lnTo>
                      <a:pt x="126" y="377"/>
                    </a:lnTo>
                    <a:lnTo>
                      <a:pt x="101" y="352"/>
                    </a:lnTo>
                    <a:lnTo>
                      <a:pt x="81" y="329"/>
                    </a:lnTo>
                    <a:lnTo>
                      <a:pt x="62" y="304"/>
                    </a:lnTo>
                    <a:lnTo>
                      <a:pt x="46" y="281"/>
                    </a:lnTo>
                    <a:lnTo>
                      <a:pt x="32" y="260"/>
                    </a:lnTo>
                    <a:lnTo>
                      <a:pt x="20" y="237"/>
                    </a:lnTo>
                    <a:lnTo>
                      <a:pt x="7" y="207"/>
                    </a:lnTo>
                    <a:lnTo>
                      <a:pt x="0" y="177"/>
                    </a:lnTo>
                    <a:lnTo>
                      <a:pt x="0" y="150"/>
                    </a:lnTo>
                    <a:lnTo>
                      <a:pt x="5" y="125"/>
                    </a:lnTo>
                    <a:lnTo>
                      <a:pt x="14" y="108"/>
                    </a:lnTo>
                    <a:lnTo>
                      <a:pt x="25" y="92"/>
                    </a:lnTo>
                    <a:lnTo>
                      <a:pt x="39" y="78"/>
                    </a:lnTo>
                    <a:lnTo>
                      <a:pt x="57" y="64"/>
                    </a:lnTo>
                    <a:lnTo>
                      <a:pt x="78" y="53"/>
                    </a:lnTo>
                    <a:lnTo>
                      <a:pt x="103" y="41"/>
                    </a:lnTo>
                    <a:lnTo>
                      <a:pt x="131" y="32"/>
                    </a:lnTo>
                    <a:lnTo>
                      <a:pt x="161" y="23"/>
                    </a:lnTo>
                    <a:lnTo>
                      <a:pt x="193" y="16"/>
                    </a:lnTo>
                    <a:lnTo>
                      <a:pt x="230" y="9"/>
                    </a:lnTo>
                    <a:lnTo>
                      <a:pt x="269" y="5"/>
                    </a:lnTo>
                    <a:lnTo>
                      <a:pt x="310" y="2"/>
                    </a:lnTo>
                    <a:lnTo>
                      <a:pt x="354" y="0"/>
                    </a:lnTo>
                    <a:lnTo>
                      <a:pt x="400" y="0"/>
                    </a:lnTo>
                    <a:lnTo>
                      <a:pt x="449" y="0"/>
                    </a:lnTo>
                    <a:lnTo>
                      <a:pt x="500" y="2"/>
                    </a:lnTo>
                    <a:lnTo>
                      <a:pt x="555" y="7"/>
                    </a:lnTo>
                    <a:lnTo>
                      <a:pt x="610" y="12"/>
                    </a:lnTo>
                    <a:lnTo>
                      <a:pt x="668" y="18"/>
                    </a:lnTo>
                    <a:lnTo>
                      <a:pt x="729" y="26"/>
                    </a:lnTo>
                    <a:lnTo>
                      <a:pt x="792" y="37"/>
                    </a:lnTo>
                    <a:lnTo>
                      <a:pt x="856" y="48"/>
                    </a:lnTo>
                    <a:lnTo>
                      <a:pt x="923" y="60"/>
                    </a:lnTo>
                    <a:lnTo>
                      <a:pt x="992" y="76"/>
                    </a:lnTo>
                    <a:lnTo>
                      <a:pt x="1061" y="92"/>
                    </a:lnTo>
                    <a:lnTo>
                      <a:pt x="1133" y="110"/>
                    </a:lnTo>
                    <a:lnTo>
                      <a:pt x="1206" y="129"/>
                    </a:lnTo>
                    <a:lnTo>
                      <a:pt x="1282" y="150"/>
                    </a:lnTo>
                    <a:lnTo>
                      <a:pt x="1358" y="173"/>
                    </a:lnTo>
                    <a:lnTo>
                      <a:pt x="1436" y="196"/>
                    </a:lnTo>
                    <a:lnTo>
                      <a:pt x="1515" y="223"/>
                    </a:lnTo>
                    <a:lnTo>
                      <a:pt x="1597" y="251"/>
                    </a:lnTo>
                    <a:lnTo>
                      <a:pt x="1658" y="272"/>
                    </a:lnTo>
                    <a:lnTo>
                      <a:pt x="1718" y="295"/>
                    </a:lnTo>
                    <a:lnTo>
                      <a:pt x="1779" y="318"/>
                    </a:lnTo>
                    <a:lnTo>
                      <a:pt x="1837" y="341"/>
                    </a:lnTo>
                    <a:lnTo>
                      <a:pt x="1895" y="366"/>
                    </a:lnTo>
                    <a:lnTo>
                      <a:pt x="1952" y="391"/>
                    </a:lnTo>
                    <a:lnTo>
                      <a:pt x="2007" y="414"/>
                    </a:lnTo>
                    <a:lnTo>
                      <a:pt x="2061" y="440"/>
                    </a:lnTo>
                    <a:lnTo>
                      <a:pt x="2116" y="465"/>
                    </a:lnTo>
                    <a:lnTo>
                      <a:pt x="2168" y="490"/>
                    </a:lnTo>
                    <a:lnTo>
                      <a:pt x="2219" y="516"/>
                    </a:lnTo>
                    <a:lnTo>
                      <a:pt x="2268" y="541"/>
                    </a:lnTo>
                    <a:lnTo>
                      <a:pt x="2318" y="568"/>
                    </a:lnTo>
                    <a:lnTo>
                      <a:pt x="2364" y="594"/>
                    </a:lnTo>
                    <a:lnTo>
                      <a:pt x="2410" y="619"/>
                    </a:lnTo>
                    <a:lnTo>
                      <a:pt x="2454" y="645"/>
                    </a:lnTo>
                    <a:lnTo>
                      <a:pt x="2496" y="672"/>
                    </a:lnTo>
                    <a:lnTo>
                      <a:pt x="2537" y="698"/>
                    </a:lnTo>
                    <a:lnTo>
                      <a:pt x="2576" y="723"/>
                    </a:lnTo>
                    <a:lnTo>
                      <a:pt x="2613" y="750"/>
                    </a:lnTo>
                    <a:lnTo>
                      <a:pt x="2648" y="776"/>
                    </a:lnTo>
                    <a:lnTo>
                      <a:pt x="2682" y="801"/>
                    </a:lnTo>
                    <a:lnTo>
                      <a:pt x="2714" y="827"/>
                    </a:lnTo>
                    <a:lnTo>
                      <a:pt x="2742" y="852"/>
                    </a:lnTo>
                    <a:lnTo>
                      <a:pt x="2770" y="877"/>
                    </a:lnTo>
                    <a:lnTo>
                      <a:pt x="2795" y="902"/>
                    </a:lnTo>
                    <a:lnTo>
                      <a:pt x="2820" y="926"/>
                    </a:lnTo>
                    <a:lnTo>
                      <a:pt x="2839" y="949"/>
                    </a:lnTo>
                    <a:lnTo>
                      <a:pt x="2859" y="974"/>
                    </a:lnTo>
                    <a:lnTo>
                      <a:pt x="2875" y="997"/>
                    </a:lnTo>
                    <a:lnTo>
                      <a:pt x="2889" y="1018"/>
                    </a:lnTo>
                    <a:lnTo>
                      <a:pt x="2901" y="1041"/>
                    </a:lnTo>
                    <a:lnTo>
                      <a:pt x="2914" y="1073"/>
                    </a:lnTo>
                    <a:lnTo>
                      <a:pt x="2919" y="1103"/>
                    </a:lnTo>
                    <a:lnTo>
                      <a:pt x="2921" y="1130"/>
                    </a:lnTo>
                    <a:lnTo>
                      <a:pt x="2915" y="1154"/>
                    </a:lnTo>
                    <a:close/>
                  </a:path>
                </a:pathLst>
              </a:custGeom>
              <a:solidFill>
                <a:srgbClr val="753F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173"/>
              <p:cNvSpPr>
                <a:spLocks/>
              </p:cNvSpPr>
              <p:nvPr/>
            </p:nvSpPr>
            <p:spPr bwMode="auto">
              <a:xfrm>
                <a:off x="775" y="2999"/>
                <a:ext cx="1449" cy="635"/>
              </a:xfrm>
              <a:custGeom>
                <a:avLst/>
                <a:gdLst>
                  <a:gd name="T0" fmla="*/ 2875 w 2900"/>
                  <a:gd name="T1" fmla="*/ 1179 h 1271"/>
                  <a:gd name="T2" fmla="*/ 2822 w 2900"/>
                  <a:gd name="T3" fmla="*/ 1218 h 1271"/>
                  <a:gd name="T4" fmla="*/ 2741 w 2900"/>
                  <a:gd name="T5" fmla="*/ 1248 h 1271"/>
                  <a:gd name="T6" fmla="*/ 2635 w 2900"/>
                  <a:gd name="T7" fmla="*/ 1266 h 1271"/>
                  <a:gd name="T8" fmla="*/ 2504 w 2900"/>
                  <a:gd name="T9" fmla="*/ 1271 h 1271"/>
                  <a:gd name="T10" fmla="*/ 2350 w 2900"/>
                  <a:gd name="T11" fmla="*/ 1264 h 1271"/>
                  <a:gd name="T12" fmla="*/ 2175 w 2900"/>
                  <a:gd name="T13" fmla="*/ 1244 h 1271"/>
                  <a:gd name="T14" fmla="*/ 1982 w 2900"/>
                  <a:gd name="T15" fmla="*/ 1211 h 1271"/>
                  <a:gd name="T16" fmla="*/ 1774 w 2900"/>
                  <a:gd name="T17" fmla="*/ 1161 h 1271"/>
                  <a:gd name="T18" fmla="*/ 1549 w 2900"/>
                  <a:gd name="T19" fmla="*/ 1098 h 1271"/>
                  <a:gd name="T20" fmla="*/ 1312 w 2900"/>
                  <a:gd name="T21" fmla="*/ 1020 h 1271"/>
                  <a:gd name="T22" fmla="*/ 1134 w 2900"/>
                  <a:gd name="T23" fmla="*/ 953 h 1271"/>
                  <a:gd name="T24" fmla="*/ 962 w 2900"/>
                  <a:gd name="T25" fmla="*/ 882 h 1271"/>
                  <a:gd name="T26" fmla="*/ 800 w 2900"/>
                  <a:gd name="T27" fmla="*/ 808 h 1271"/>
                  <a:gd name="T28" fmla="*/ 647 w 2900"/>
                  <a:gd name="T29" fmla="*/ 732 h 1271"/>
                  <a:gd name="T30" fmla="*/ 508 w 2900"/>
                  <a:gd name="T31" fmla="*/ 654 h 1271"/>
                  <a:gd name="T32" fmla="*/ 382 w 2900"/>
                  <a:gd name="T33" fmla="*/ 576 h 1271"/>
                  <a:gd name="T34" fmla="*/ 271 w 2900"/>
                  <a:gd name="T35" fmla="*/ 500 h 1271"/>
                  <a:gd name="T36" fmla="*/ 177 w 2900"/>
                  <a:gd name="T37" fmla="*/ 424 h 1271"/>
                  <a:gd name="T38" fmla="*/ 101 w 2900"/>
                  <a:gd name="T39" fmla="*/ 350 h 1271"/>
                  <a:gd name="T40" fmla="*/ 46 w 2900"/>
                  <a:gd name="T41" fmla="*/ 281 h 1271"/>
                  <a:gd name="T42" fmla="*/ 8 w 2900"/>
                  <a:gd name="T43" fmla="*/ 207 h 1271"/>
                  <a:gd name="T44" fmla="*/ 6 w 2900"/>
                  <a:gd name="T45" fmla="*/ 125 h 1271"/>
                  <a:gd name="T46" fmla="*/ 39 w 2900"/>
                  <a:gd name="T47" fmla="*/ 78 h 1271"/>
                  <a:gd name="T48" fmla="*/ 103 w 2900"/>
                  <a:gd name="T49" fmla="*/ 40 h 1271"/>
                  <a:gd name="T50" fmla="*/ 193 w 2900"/>
                  <a:gd name="T51" fmla="*/ 16 h 1271"/>
                  <a:gd name="T52" fmla="*/ 308 w 2900"/>
                  <a:gd name="T53" fmla="*/ 2 h 1271"/>
                  <a:gd name="T54" fmla="*/ 448 w 2900"/>
                  <a:gd name="T55" fmla="*/ 2 h 1271"/>
                  <a:gd name="T56" fmla="*/ 607 w 2900"/>
                  <a:gd name="T57" fmla="*/ 12 h 1271"/>
                  <a:gd name="T58" fmla="*/ 787 w 2900"/>
                  <a:gd name="T59" fmla="*/ 37 h 1271"/>
                  <a:gd name="T60" fmla="*/ 985 w 2900"/>
                  <a:gd name="T61" fmla="*/ 76 h 1271"/>
                  <a:gd name="T62" fmla="*/ 1199 w 2900"/>
                  <a:gd name="T63" fmla="*/ 129 h 1271"/>
                  <a:gd name="T64" fmla="*/ 1427 w 2900"/>
                  <a:gd name="T65" fmla="*/ 198 h 1271"/>
                  <a:gd name="T66" fmla="*/ 1646 w 2900"/>
                  <a:gd name="T67" fmla="*/ 272 h 1271"/>
                  <a:gd name="T68" fmla="*/ 1825 w 2900"/>
                  <a:gd name="T69" fmla="*/ 341 h 1271"/>
                  <a:gd name="T70" fmla="*/ 1995 w 2900"/>
                  <a:gd name="T71" fmla="*/ 412 h 1271"/>
                  <a:gd name="T72" fmla="*/ 2154 w 2900"/>
                  <a:gd name="T73" fmla="*/ 488 h 1271"/>
                  <a:gd name="T74" fmla="*/ 2302 w 2900"/>
                  <a:gd name="T75" fmla="*/ 564 h 1271"/>
                  <a:gd name="T76" fmla="*/ 2437 w 2900"/>
                  <a:gd name="T77" fmla="*/ 642 h 1271"/>
                  <a:gd name="T78" fmla="*/ 2559 w 2900"/>
                  <a:gd name="T79" fmla="*/ 719 h 1271"/>
                  <a:gd name="T80" fmla="*/ 2663 w 2900"/>
                  <a:gd name="T81" fmla="*/ 795 h 1271"/>
                  <a:gd name="T82" fmla="*/ 2751 w 2900"/>
                  <a:gd name="T83" fmla="*/ 871 h 1271"/>
                  <a:gd name="T84" fmla="*/ 2820 w 2900"/>
                  <a:gd name="T85" fmla="*/ 944 h 1271"/>
                  <a:gd name="T86" fmla="*/ 2868 w 2900"/>
                  <a:gd name="T87" fmla="*/ 1013 h 1271"/>
                  <a:gd name="T88" fmla="*/ 2900 w 2900"/>
                  <a:gd name="T89" fmla="*/ 1094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00" h="1271">
                    <a:moveTo>
                      <a:pt x="2894" y="1145"/>
                    </a:moveTo>
                    <a:lnTo>
                      <a:pt x="2887" y="1163"/>
                    </a:lnTo>
                    <a:lnTo>
                      <a:pt x="2875" y="1179"/>
                    </a:lnTo>
                    <a:lnTo>
                      <a:pt x="2861" y="1193"/>
                    </a:lnTo>
                    <a:lnTo>
                      <a:pt x="2843" y="1207"/>
                    </a:lnTo>
                    <a:lnTo>
                      <a:pt x="2822" y="1218"/>
                    </a:lnTo>
                    <a:lnTo>
                      <a:pt x="2799" y="1230"/>
                    </a:lnTo>
                    <a:lnTo>
                      <a:pt x="2771" y="1239"/>
                    </a:lnTo>
                    <a:lnTo>
                      <a:pt x="2741" y="1248"/>
                    </a:lnTo>
                    <a:lnTo>
                      <a:pt x="2709" y="1255"/>
                    </a:lnTo>
                    <a:lnTo>
                      <a:pt x="2673" y="1262"/>
                    </a:lnTo>
                    <a:lnTo>
                      <a:pt x="2635" y="1266"/>
                    </a:lnTo>
                    <a:lnTo>
                      <a:pt x="2592" y="1269"/>
                    </a:lnTo>
                    <a:lnTo>
                      <a:pt x="2550" y="1271"/>
                    </a:lnTo>
                    <a:lnTo>
                      <a:pt x="2504" y="1271"/>
                    </a:lnTo>
                    <a:lnTo>
                      <a:pt x="2454" y="1271"/>
                    </a:lnTo>
                    <a:lnTo>
                      <a:pt x="2403" y="1267"/>
                    </a:lnTo>
                    <a:lnTo>
                      <a:pt x="2350" y="1264"/>
                    </a:lnTo>
                    <a:lnTo>
                      <a:pt x="2293" y="1259"/>
                    </a:lnTo>
                    <a:lnTo>
                      <a:pt x="2235" y="1253"/>
                    </a:lnTo>
                    <a:lnTo>
                      <a:pt x="2175" y="1244"/>
                    </a:lnTo>
                    <a:lnTo>
                      <a:pt x="2113" y="1234"/>
                    </a:lnTo>
                    <a:lnTo>
                      <a:pt x="2049" y="1223"/>
                    </a:lnTo>
                    <a:lnTo>
                      <a:pt x="1982" y="1211"/>
                    </a:lnTo>
                    <a:lnTo>
                      <a:pt x="1915" y="1195"/>
                    </a:lnTo>
                    <a:lnTo>
                      <a:pt x="1844" y="1179"/>
                    </a:lnTo>
                    <a:lnTo>
                      <a:pt x="1774" y="1161"/>
                    </a:lnTo>
                    <a:lnTo>
                      <a:pt x="1701" y="1142"/>
                    </a:lnTo>
                    <a:lnTo>
                      <a:pt x="1625" y="1121"/>
                    </a:lnTo>
                    <a:lnTo>
                      <a:pt x="1549" y="1098"/>
                    </a:lnTo>
                    <a:lnTo>
                      <a:pt x="1471" y="1075"/>
                    </a:lnTo>
                    <a:lnTo>
                      <a:pt x="1392" y="1048"/>
                    </a:lnTo>
                    <a:lnTo>
                      <a:pt x="1312" y="1020"/>
                    </a:lnTo>
                    <a:lnTo>
                      <a:pt x="1252" y="999"/>
                    </a:lnTo>
                    <a:lnTo>
                      <a:pt x="1192" y="976"/>
                    </a:lnTo>
                    <a:lnTo>
                      <a:pt x="1134" y="953"/>
                    </a:lnTo>
                    <a:lnTo>
                      <a:pt x="1075" y="930"/>
                    </a:lnTo>
                    <a:lnTo>
                      <a:pt x="1017" y="907"/>
                    </a:lnTo>
                    <a:lnTo>
                      <a:pt x="962" y="882"/>
                    </a:lnTo>
                    <a:lnTo>
                      <a:pt x="906" y="857"/>
                    </a:lnTo>
                    <a:lnTo>
                      <a:pt x="853" y="832"/>
                    </a:lnTo>
                    <a:lnTo>
                      <a:pt x="800" y="808"/>
                    </a:lnTo>
                    <a:lnTo>
                      <a:pt x="748" y="783"/>
                    </a:lnTo>
                    <a:lnTo>
                      <a:pt x="697" y="756"/>
                    </a:lnTo>
                    <a:lnTo>
                      <a:pt x="647" y="732"/>
                    </a:lnTo>
                    <a:lnTo>
                      <a:pt x="600" y="705"/>
                    </a:lnTo>
                    <a:lnTo>
                      <a:pt x="554" y="680"/>
                    </a:lnTo>
                    <a:lnTo>
                      <a:pt x="508" y="654"/>
                    </a:lnTo>
                    <a:lnTo>
                      <a:pt x="465" y="627"/>
                    </a:lnTo>
                    <a:lnTo>
                      <a:pt x="423" y="603"/>
                    </a:lnTo>
                    <a:lnTo>
                      <a:pt x="382" y="576"/>
                    </a:lnTo>
                    <a:lnTo>
                      <a:pt x="343" y="551"/>
                    </a:lnTo>
                    <a:lnTo>
                      <a:pt x="306" y="525"/>
                    </a:lnTo>
                    <a:lnTo>
                      <a:pt x="271" y="500"/>
                    </a:lnTo>
                    <a:lnTo>
                      <a:pt x="239" y="474"/>
                    </a:lnTo>
                    <a:lnTo>
                      <a:pt x="207" y="449"/>
                    </a:lnTo>
                    <a:lnTo>
                      <a:pt x="177" y="424"/>
                    </a:lnTo>
                    <a:lnTo>
                      <a:pt x="151" y="399"/>
                    </a:lnTo>
                    <a:lnTo>
                      <a:pt x="124" y="375"/>
                    </a:lnTo>
                    <a:lnTo>
                      <a:pt x="101" y="350"/>
                    </a:lnTo>
                    <a:lnTo>
                      <a:pt x="80" y="327"/>
                    </a:lnTo>
                    <a:lnTo>
                      <a:pt x="62" y="304"/>
                    </a:lnTo>
                    <a:lnTo>
                      <a:pt x="46" y="281"/>
                    </a:lnTo>
                    <a:lnTo>
                      <a:pt x="32" y="258"/>
                    </a:lnTo>
                    <a:lnTo>
                      <a:pt x="20" y="237"/>
                    </a:lnTo>
                    <a:lnTo>
                      <a:pt x="8" y="207"/>
                    </a:lnTo>
                    <a:lnTo>
                      <a:pt x="2" y="177"/>
                    </a:lnTo>
                    <a:lnTo>
                      <a:pt x="0" y="150"/>
                    </a:lnTo>
                    <a:lnTo>
                      <a:pt x="6" y="125"/>
                    </a:lnTo>
                    <a:lnTo>
                      <a:pt x="15" y="108"/>
                    </a:lnTo>
                    <a:lnTo>
                      <a:pt x="25" y="92"/>
                    </a:lnTo>
                    <a:lnTo>
                      <a:pt x="39" y="78"/>
                    </a:lnTo>
                    <a:lnTo>
                      <a:pt x="57" y="65"/>
                    </a:lnTo>
                    <a:lnTo>
                      <a:pt x="78" y="53"/>
                    </a:lnTo>
                    <a:lnTo>
                      <a:pt x="103" y="40"/>
                    </a:lnTo>
                    <a:lnTo>
                      <a:pt x="130" y="32"/>
                    </a:lnTo>
                    <a:lnTo>
                      <a:pt x="160" y="23"/>
                    </a:lnTo>
                    <a:lnTo>
                      <a:pt x="193" y="16"/>
                    </a:lnTo>
                    <a:lnTo>
                      <a:pt x="229" y="10"/>
                    </a:lnTo>
                    <a:lnTo>
                      <a:pt x="267" y="5"/>
                    </a:lnTo>
                    <a:lnTo>
                      <a:pt x="308" y="2"/>
                    </a:lnTo>
                    <a:lnTo>
                      <a:pt x="352" y="0"/>
                    </a:lnTo>
                    <a:lnTo>
                      <a:pt x="398" y="0"/>
                    </a:lnTo>
                    <a:lnTo>
                      <a:pt x="448" y="2"/>
                    </a:lnTo>
                    <a:lnTo>
                      <a:pt x="499" y="3"/>
                    </a:lnTo>
                    <a:lnTo>
                      <a:pt x="552" y="7"/>
                    </a:lnTo>
                    <a:lnTo>
                      <a:pt x="607" y="12"/>
                    </a:lnTo>
                    <a:lnTo>
                      <a:pt x="665" y="19"/>
                    </a:lnTo>
                    <a:lnTo>
                      <a:pt x="725" y="28"/>
                    </a:lnTo>
                    <a:lnTo>
                      <a:pt x="787" y="37"/>
                    </a:lnTo>
                    <a:lnTo>
                      <a:pt x="853" y="49"/>
                    </a:lnTo>
                    <a:lnTo>
                      <a:pt x="918" y="62"/>
                    </a:lnTo>
                    <a:lnTo>
                      <a:pt x="985" y="76"/>
                    </a:lnTo>
                    <a:lnTo>
                      <a:pt x="1056" y="92"/>
                    </a:lnTo>
                    <a:lnTo>
                      <a:pt x="1127" y="109"/>
                    </a:lnTo>
                    <a:lnTo>
                      <a:pt x="1199" y="129"/>
                    </a:lnTo>
                    <a:lnTo>
                      <a:pt x="1273" y="150"/>
                    </a:lnTo>
                    <a:lnTo>
                      <a:pt x="1349" y="173"/>
                    </a:lnTo>
                    <a:lnTo>
                      <a:pt x="1427" y="198"/>
                    </a:lnTo>
                    <a:lnTo>
                      <a:pt x="1507" y="223"/>
                    </a:lnTo>
                    <a:lnTo>
                      <a:pt x="1586" y="251"/>
                    </a:lnTo>
                    <a:lnTo>
                      <a:pt x="1646" y="272"/>
                    </a:lnTo>
                    <a:lnTo>
                      <a:pt x="1706" y="295"/>
                    </a:lnTo>
                    <a:lnTo>
                      <a:pt x="1767" y="318"/>
                    </a:lnTo>
                    <a:lnTo>
                      <a:pt x="1825" y="341"/>
                    </a:lnTo>
                    <a:lnTo>
                      <a:pt x="1881" y="364"/>
                    </a:lnTo>
                    <a:lnTo>
                      <a:pt x="1938" y="389"/>
                    </a:lnTo>
                    <a:lnTo>
                      <a:pt x="1995" y="412"/>
                    </a:lnTo>
                    <a:lnTo>
                      <a:pt x="2048" y="436"/>
                    </a:lnTo>
                    <a:lnTo>
                      <a:pt x="2101" y="461"/>
                    </a:lnTo>
                    <a:lnTo>
                      <a:pt x="2154" y="488"/>
                    </a:lnTo>
                    <a:lnTo>
                      <a:pt x="2203" y="512"/>
                    </a:lnTo>
                    <a:lnTo>
                      <a:pt x="2253" y="537"/>
                    </a:lnTo>
                    <a:lnTo>
                      <a:pt x="2302" y="564"/>
                    </a:lnTo>
                    <a:lnTo>
                      <a:pt x="2348" y="588"/>
                    </a:lnTo>
                    <a:lnTo>
                      <a:pt x="2392" y="615"/>
                    </a:lnTo>
                    <a:lnTo>
                      <a:pt x="2437" y="642"/>
                    </a:lnTo>
                    <a:lnTo>
                      <a:pt x="2479" y="666"/>
                    </a:lnTo>
                    <a:lnTo>
                      <a:pt x="2520" y="693"/>
                    </a:lnTo>
                    <a:lnTo>
                      <a:pt x="2559" y="719"/>
                    </a:lnTo>
                    <a:lnTo>
                      <a:pt x="2594" y="744"/>
                    </a:lnTo>
                    <a:lnTo>
                      <a:pt x="2629" y="771"/>
                    </a:lnTo>
                    <a:lnTo>
                      <a:pt x="2663" y="795"/>
                    </a:lnTo>
                    <a:lnTo>
                      <a:pt x="2695" y="820"/>
                    </a:lnTo>
                    <a:lnTo>
                      <a:pt x="2723" y="847"/>
                    </a:lnTo>
                    <a:lnTo>
                      <a:pt x="2751" y="871"/>
                    </a:lnTo>
                    <a:lnTo>
                      <a:pt x="2776" y="896"/>
                    </a:lnTo>
                    <a:lnTo>
                      <a:pt x="2799" y="919"/>
                    </a:lnTo>
                    <a:lnTo>
                      <a:pt x="2820" y="944"/>
                    </a:lnTo>
                    <a:lnTo>
                      <a:pt x="2838" y="967"/>
                    </a:lnTo>
                    <a:lnTo>
                      <a:pt x="2856" y="990"/>
                    </a:lnTo>
                    <a:lnTo>
                      <a:pt x="2868" y="1013"/>
                    </a:lnTo>
                    <a:lnTo>
                      <a:pt x="2880" y="1034"/>
                    </a:lnTo>
                    <a:lnTo>
                      <a:pt x="2893" y="1066"/>
                    </a:lnTo>
                    <a:lnTo>
                      <a:pt x="2900" y="1094"/>
                    </a:lnTo>
                    <a:lnTo>
                      <a:pt x="2900" y="1121"/>
                    </a:lnTo>
                    <a:lnTo>
                      <a:pt x="2894" y="1145"/>
                    </a:lnTo>
                    <a:close/>
                  </a:path>
                </a:pathLst>
              </a:custGeom>
              <a:solidFill>
                <a:srgbClr val="824C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174"/>
              <p:cNvSpPr>
                <a:spLocks/>
              </p:cNvSpPr>
              <p:nvPr/>
            </p:nvSpPr>
            <p:spPr bwMode="auto">
              <a:xfrm>
                <a:off x="778" y="3000"/>
                <a:ext cx="1438" cy="631"/>
              </a:xfrm>
              <a:custGeom>
                <a:avLst/>
                <a:gdLst>
                  <a:gd name="T0" fmla="*/ 2851 w 2876"/>
                  <a:gd name="T1" fmla="*/ 1170 h 1262"/>
                  <a:gd name="T2" fmla="*/ 2798 w 2876"/>
                  <a:gd name="T3" fmla="*/ 1211 h 1262"/>
                  <a:gd name="T4" fmla="*/ 2718 w 2876"/>
                  <a:gd name="T5" fmla="*/ 1239 h 1262"/>
                  <a:gd name="T6" fmla="*/ 2612 w 2876"/>
                  <a:gd name="T7" fmla="*/ 1257 h 1262"/>
                  <a:gd name="T8" fmla="*/ 2482 w 2876"/>
                  <a:gd name="T9" fmla="*/ 1262 h 1262"/>
                  <a:gd name="T10" fmla="*/ 2330 w 2876"/>
                  <a:gd name="T11" fmla="*/ 1255 h 1262"/>
                  <a:gd name="T12" fmla="*/ 2156 w 2876"/>
                  <a:gd name="T13" fmla="*/ 1235 h 1262"/>
                  <a:gd name="T14" fmla="*/ 1965 w 2876"/>
                  <a:gd name="T15" fmla="*/ 1202 h 1262"/>
                  <a:gd name="T16" fmla="*/ 1759 w 2876"/>
                  <a:gd name="T17" fmla="*/ 1152 h 1262"/>
                  <a:gd name="T18" fmla="*/ 1536 w 2876"/>
                  <a:gd name="T19" fmla="*/ 1090 h 1262"/>
                  <a:gd name="T20" fmla="*/ 1301 w 2876"/>
                  <a:gd name="T21" fmla="*/ 1013 h 1262"/>
                  <a:gd name="T22" fmla="*/ 1122 w 2876"/>
                  <a:gd name="T23" fmla="*/ 945 h 1262"/>
                  <a:gd name="T24" fmla="*/ 952 w 2876"/>
                  <a:gd name="T25" fmla="*/ 876 h 1262"/>
                  <a:gd name="T26" fmla="*/ 792 w 2876"/>
                  <a:gd name="T27" fmla="*/ 802 h 1262"/>
                  <a:gd name="T28" fmla="*/ 641 w 2876"/>
                  <a:gd name="T29" fmla="*/ 726 h 1262"/>
                  <a:gd name="T30" fmla="*/ 503 w 2876"/>
                  <a:gd name="T31" fmla="*/ 650 h 1262"/>
                  <a:gd name="T32" fmla="*/ 378 w 2876"/>
                  <a:gd name="T33" fmla="*/ 572 h 1262"/>
                  <a:gd name="T34" fmla="*/ 268 w 2876"/>
                  <a:gd name="T35" fmla="*/ 496 h 1262"/>
                  <a:gd name="T36" fmla="*/ 175 w 2876"/>
                  <a:gd name="T37" fmla="*/ 420 h 1262"/>
                  <a:gd name="T38" fmla="*/ 100 w 2876"/>
                  <a:gd name="T39" fmla="*/ 348 h 1262"/>
                  <a:gd name="T40" fmla="*/ 44 w 2876"/>
                  <a:gd name="T41" fmla="*/ 279 h 1262"/>
                  <a:gd name="T42" fmla="*/ 7 w 2876"/>
                  <a:gd name="T43" fmla="*/ 205 h 1262"/>
                  <a:gd name="T44" fmla="*/ 5 w 2876"/>
                  <a:gd name="T45" fmla="*/ 125 h 1262"/>
                  <a:gd name="T46" fmla="*/ 38 w 2876"/>
                  <a:gd name="T47" fmla="*/ 77 h 1262"/>
                  <a:gd name="T48" fmla="*/ 100 w 2876"/>
                  <a:gd name="T49" fmla="*/ 42 h 1262"/>
                  <a:gd name="T50" fmla="*/ 190 w 2876"/>
                  <a:gd name="T51" fmla="*/ 15 h 1262"/>
                  <a:gd name="T52" fmla="*/ 304 w 2876"/>
                  <a:gd name="T53" fmla="*/ 3 h 1262"/>
                  <a:gd name="T54" fmla="*/ 441 w 2876"/>
                  <a:gd name="T55" fmla="*/ 1 h 1262"/>
                  <a:gd name="T56" fmla="*/ 601 w 2876"/>
                  <a:gd name="T57" fmla="*/ 12 h 1262"/>
                  <a:gd name="T58" fmla="*/ 779 w 2876"/>
                  <a:gd name="T59" fmla="*/ 37 h 1262"/>
                  <a:gd name="T60" fmla="*/ 975 w 2876"/>
                  <a:gd name="T61" fmla="*/ 76 h 1262"/>
                  <a:gd name="T62" fmla="*/ 1189 w 2876"/>
                  <a:gd name="T63" fmla="*/ 129 h 1262"/>
                  <a:gd name="T64" fmla="*/ 1416 w 2876"/>
                  <a:gd name="T65" fmla="*/ 196 h 1262"/>
                  <a:gd name="T66" fmla="*/ 1633 w 2876"/>
                  <a:gd name="T67" fmla="*/ 270 h 1262"/>
                  <a:gd name="T68" fmla="*/ 1810 w 2876"/>
                  <a:gd name="T69" fmla="*/ 337 h 1262"/>
                  <a:gd name="T70" fmla="*/ 1978 w 2876"/>
                  <a:gd name="T71" fmla="*/ 410 h 1262"/>
                  <a:gd name="T72" fmla="*/ 2135 w 2876"/>
                  <a:gd name="T73" fmla="*/ 484 h 1262"/>
                  <a:gd name="T74" fmla="*/ 2282 w 2876"/>
                  <a:gd name="T75" fmla="*/ 560 h 1262"/>
                  <a:gd name="T76" fmla="*/ 2418 w 2876"/>
                  <a:gd name="T77" fmla="*/ 636 h 1262"/>
                  <a:gd name="T78" fmla="*/ 2536 w 2876"/>
                  <a:gd name="T79" fmla="*/ 714 h 1262"/>
                  <a:gd name="T80" fmla="*/ 2642 w 2876"/>
                  <a:gd name="T81" fmla="*/ 790 h 1262"/>
                  <a:gd name="T82" fmla="*/ 2729 w 2876"/>
                  <a:gd name="T83" fmla="*/ 864 h 1262"/>
                  <a:gd name="T84" fmla="*/ 2798 w 2876"/>
                  <a:gd name="T85" fmla="*/ 937 h 1262"/>
                  <a:gd name="T86" fmla="*/ 2846 w 2876"/>
                  <a:gd name="T87" fmla="*/ 1006 h 1262"/>
                  <a:gd name="T88" fmla="*/ 2876 w 2876"/>
                  <a:gd name="T89" fmla="*/ 1087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6" h="1262">
                    <a:moveTo>
                      <a:pt x="2871" y="1138"/>
                    </a:moveTo>
                    <a:lnTo>
                      <a:pt x="2863" y="1156"/>
                    </a:lnTo>
                    <a:lnTo>
                      <a:pt x="2851" y="1170"/>
                    </a:lnTo>
                    <a:lnTo>
                      <a:pt x="2837" y="1186"/>
                    </a:lnTo>
                    <a:lnTo>
                      <a:pt x="2819" y="1198"/>
                    </a:lnTo>
                    <a:lnTo>
                      <a:pt x="2798" y="1211"/>
                    </a:lnTo>
                    <a:lnTo>
                      <a:pt x="2775" y="1221"/>
                    </a:lnTo>
                    <a:lnTo>
                      <a:pt x="2749" y="1232"/>
                    </a:lnTo>
                    <a:lnTo>
                      <a:pt x="2718" y="1239"/>
                    </a:lnTo>
                    <a:lnTo>
                      <a:pt x="2685" y="1246"/>
                    </a:lnTo>
                    <a:lnTo>
                      <a:pt x="2650" y="1253"/>
                    </a:lnTo>
                    <a:lnTo>
                      <a:pt x="2612" y="1257"/>
                    </a:lnTo>
                    <a:lnTo>
                      <a:pt x="2572" y="1260"/>
                    </a:lnTo>
                    <a:lnTo>
                      <a:pt x="2528" y="1262"/>
                    </a:lnTo>
                    <a:lnTo>
                      <a:pt x="2482" y="1262"/>
                    </a:lnTo>
                    <a:lnTo>
                      <a:pt x="2434" y="1262"/>
                    </a:lnTo>
                    <a:lnTo>
                      <a:pt x="2383" y="1258"/>
                    </a:lnTo>
                    <a:lnTo>
                      <a:pt x="2330" y="1255"/>
                    </a:lnTo>
                    <a:lnTo>
                      <a:pt x="2275" y="1249"/>
                    </a:lnTo>
                    <a:lnTo>
                      <a:pt x="2216" y="1242"/>
                    </a:lnTo>
                    <a:lnTo>
                      <a:pt x="2156" y="1235"/>
                    </a:lnTo>
                    <a:lnTo>
                      <a:pt x="2094" y="1225"/>
                    </a:lnTo>
                    <a:lnTo>
                      <a:pt x="2031" y="1214"/>
                    </a:lnTo>
                    <a:lnTo>
                      <a:pt x="1965" y="1202"/>
                    </a:lnTo>
                    <a:lnTo>
                      <a:pt x="1898" y="1186"/>
                    </a:lnTo>
                    <a:lnTo>
                      <a:pt x="1829" y="1170"/>
                    </a:lnTo>
                    <a:lnTo>
                      <a:pt x="1759" y="1152"/>
                    </a:lnTo>
                    <a:lnTo>
                      <a:pt x="1686" y="1135"/>
                    </a:lnTo>
                    <a:lnTo>
                      <a:pt x="1612" y="1113"/>
                    </a:lnTo>
                    <a:lnTo>
                      <a:pt x="1536" y="1090"/>
                    </a:lnTo>
                    <a:lnTo>
                      <a:pt x="1458" y="1066"/>
                    </a:lnTo>
                    <a:lnTo>
                      <a:pt x="1380" y="1041"/>
                    </a:lnTo>
                    <a:lnTo>
                      <a:pt x="1301" y="1013"/>
                    </a:lnTo>
                    <a:lnTo>
                      <a:pt x="1241" y="991"/>
                    </a:lnTo>
                    <a:lnTo>
                      <a:pt x="1182" y="968"/>
                    </a:lnTo>
                    <a:lnTo>
                      <a:pt x="1122" y="945"/>
                    </a:lnTo>
                    <a:lnTo>
                      <a:pt x="1066" y="922"/>
                    </a:lnTo>
                    <a:lnTo>
                      <a:pt x="1009" y="899"/>
                    </a:lnTo>
                    <a:lnTo>
                      <a:pt x="952" y="876"/>
                    </a:lnTo>
                    <a:lnTo>
                      <a:pt x="898" y="852"/>
                    </a:lnTo>
                    <a:lnTo>
                      <a:pt x="845" y="827"/>
                    </a:lnTo>
                    <a:lnTo>
                      <a:pt x="792" y="802"/>
                    </a:lnTo>
                    <a:lnTo>
                      <a:pt x="740" y="777"/>
                    </a:lnTo>
                    <a:lnTo>
                      <a:pt x="691" y="753"/>
                    </a:lnTo>
                    <a:lnTo>
                      <a:pt x="641" y="726"/>
                    </a:lnTo>
                    <a:lnTo>
                      <a:pt x="594" y="701"/>
                    </a:lnTo>
                    <a:lnTo>
                      <a:pt x="548" y="675"/>
                    </a:lnTo>
                    <a:lnTo>
                      <a:pt x="503" y="650"/>
                    </a:lnTo>
                    <a:lnTo>
                      <a:pt x="459" y="624"/>
                    </a:lnTo>
                    <a:lnTo>
                      <a:pt x="419" y="599"/>
                    </a:lnTo>
                    <a:lnTo>
                      <a:pt x="378" y="572"/>
                    </a:lnTo>
                    <a:lnTo>
                      <a:pt x="339" y="548"/>
                    </a:lnTo>
                    <a:lnTo>
                      <a:pt x="304" y="521"/>
                    </a:lnTo>
                    <a:lnTo>
                      <a:pt x="268" y="496"/>
                    </a:lnTo>
                    <a:lnTo>
                      <a:pt x="235" y="472"/>
                    </a:lnTo>
                    <a:lnTo>
                      <a:pt x="205" y="445"/>
                    </a:lnTo>
                    <a:lnTo>
                      <a:pt x="175" y="420"/>
                    </a:lnTo>
                    <a:lnTo>
                      <a:pt x="148" y="397"/>
                    </a:lnTo>
                    <a:lnTo>
                      <a:pt x="123" y="373"/>
                    </a:lnTo>
                    <a:lnTo>
                      <a:pt x="100" y="348"/>
                    </a:lnTo>
                    <a:lnTo>
                      <a:pt x="79" y="325"/>
                    </a:lnTo>
                    <a:lnTo>
                      <a:pt x="61" y="302"/>
                    </a:lnTo>
                    <a:lnTo>
                      <a:pt x="44" y="279"/>
                    </a:lnTo>
                    <a:lnTo>
                      <a:pt x="31" y="256"/>
                    </a:lnTo>
                    <a:lnTo>
                      <a:pt x="19" y="235"/>
                    </a:lnTo>
                    <a:lnTo>
                      <a:pt x="7" y="205"/>
                    </a:lnTo>
                    <a:lnTo>
                      <a:pt x="0" y="175"/>
                    </a:lnTo>
                    <a:lnTo>
                      <a:pt x="0" y="148"/>
                    </a:lnTo>
                    <a:lnTo>
                      <a:pt x="5" y="125"/>
                    </a:lnTo>
                    <a:lnTo>
                      <a:pt x="12" y="107"/>
                    </a:lnTo>
                    <a:lnTo>
                      <a:pt x="24" y="93"/>
                    </a:lnTo>
                    <a:lnTo>
                      <a:pt x="38" y="77"/>
                    </a:lnTo>
                    <a:lnTo>
                      <a:pt x="56" y="65"/>
                    </a:lnTo>
                    <a:lnTo>
                      <a:pt x="77" y="53"/>
                    </a:lnTo>
                    <a:lnTo>
                      <a:pt x="100" y="42"/>
                    </a:lnTo>
                    <a:lnTo>
                      <a:pt x="127" y="31"/>
                    </a:lnTo>
                    <a:lnTo>
                      <a:pt x="157" y="22"/>
                    </a:lnTo>
                    <a:lnTo>
                      <a:pt x="190" y="15"/>
                    </a:lnTo>
                    <a:lnTo>
                      <a:pt x="226" y="10"/>
                    </a:lnTo>
                    <a:lnTo>
                      <a:pt x="263" y="5"/>
                    </a:lnTo>
                    <a:lnTo>
                      <a:pt x="304" y="3"/>
                    </a:lnTo>
                    <a:lnTo>
                      <a:pt x="348" y="1"/>
                    </a:lnTo>
                    <a:lnTo>
                      <a:pt x="394" y="0"/>
                    </a:lnTo>
                    <a:lnTo>
                      <a:pt x="441" y="1"/>
                    </a:lnTo>
                    <a:lnTo>
                      <a:pt x="493" y="3"/>
                    </a:lnTo>
                    <a:lnTo>
                      <a:pt x="546" y="7"/>
                    </a:lnTo>
                    <a:lnTo>
                      <a:pt x="601" y="12"/>
                    </a:lnTo>
                    <a:lnTo>
                      <a:pt x="659" y="19"/>
                    </a:lnTo>
                    <a:lnTo>
                      <a:pt x="717" y="28"/>
                    </a:lnTo>
                    <a:lnTo>
                      <a:pt x="779" y="37"/>
                    </a:lnTo>
                    <a:lnTo>
                      <a:pt x="843" y="47"/>
                    </a:lnTo>
                    <a:lnTo>
                      <a:pt x="908" y="61"/>
                    </a:lnTo>
                    <a:lnTo>
                      <a:pt x="975" y="76"/>
                    </a:lnTo>
                    <a:lnTo>
                      <a:pt x="1046" y="91"/>
                    </a:lnTo>
                    <a:lnTo>
                      <a:pt x="1117" y="109"/>
                    </a:lnTo>
                    <a:lnTo>
                      <a:pt x="1189" y="129"/>
                    </a:lnTo>
                    <a:lnTo>
                      <a:pt x="1262" y="148"/>
                    </a:lnTo>
                    <a:lnTo>
                      <a:pt x="1338" y="171"/>
                    </a:lnTo>
                    <a:lnTo>
                      <a:pt x="1416" y="196"/>
                    </a:lnTo>
                    <a:lnTo>
                      <a:pt x="1493" y="221"/>
                    </a:lnTo>
                    <a:lnTo>
                      <a:pt x="1573" y="249"/>
                    </a:lnTo>
                    <a:lnTo>
                      <a:pt x="1633" y="270"/>
                    </a:lnTo>
                    <a:lnTo>
                      <a:pt x="1693" y="293"/>
                    </a:lnTo>
                    <a:lnTo>
                      <a:pt x="1751" y="314"/>
                    </a:lnTo>
                    <a:lnTo>
                      <a:pt x="1810" y="337"/>
                    </a:lnTo>
                    <a:lnTo>
                      <a:pt x="1866" y="362"/>
                    </a:lnTo>
                    <a:lnTo>
                      <a:pt x="1923" y="385"/>
                    </a:lnTo>
                    <a:lnTo>
                      <a:pt x="1978" y="410"/>
                    </a:lnTo>
                    <a:lnTo>
                      <a:pt x="2031" y="433"/>
                    </a:lnTo>
                    <a:lnTo>
                      <a:pt x="2084" y="457"/>
                    </a:lnTo>
                    <a:lnTo>
                      <a:pt x="2135" y="484"/>
                    </a:lnTo>
                    <a:lnTo>
                      <a:pt x="2186" y="509"/>
                    </a:lnTo>
                    <a:lnTo>
                      <a:pt x="2236" y="533"/>
                    </a:lnTo>
                    <a:lnTo>
                      <a:pt x="2282" y="560"/>
                    </a:lnTo>
                    <a:lnTo>
                      <a:pt x="2330" y="585"/>
                    </a:lnTo>
                    <a:lnTo>
                      <a:pt x="2374" y="611"/>
                    </a:lnTo>
                    <a:lnTo>
                      <a:pt x="2418" y="636"/>
                    </a:lnTo>
                    <a:lnTo>
                      <a:pt x="2459" y="663"/>
                    </a:lnTo>
                    <a:lnTo>
                      <a:pt x="2499" y="687"/>
                    </a:lnTo>
                    <a:lnTo>
                      <a:pt x="2536" y="714"/>
                    </a:lnTo>
                    <a:lnTo>
                      <a:pt x="2574" y="739"/>
                    </a:lnTo>
                    <a:lnTo>
                      <a:pt x="2609" y="765"/>
                    </a:lnTo>
                    <a:lnTo>
                      <a:pt x="2642" y="790"/>
                    </a:lnTo>
                    <a:lnTo>
                      <a:pt x="2673" y="815"/>
                    </a:lnTo>
                    <a:lnTo>
                      <a:pt x="2703" y="839"/>
                    </a:lnTo>
                    <a:lnTo>
                      <a:pt x="2729" y="864"/>
                    </a:lnTo>
                    <a:lnTo>
                      <a:pt x="2754" y="889"/>
                    </a:lnTo>
                    <a:lnTo>
                      <a:pt x="2777" y="914"/>
                    </a:lnTo>
                    <a:lnTo>
                      <a:pt x="2798" y="937"/>
                    </a:lnTo>
                    <a:lnTo>
                      <a:pt x="2816" y="960"/>
                    </a:lnTo>
                    <a:lnTo>
                      <a:pt x="2833" y="983"/>
                    </a:lnTo>
                    <a:lnTo>
                      <a:pt x="2846" y="1006"/>
                    </a:lnTo>
                    <a:lnTo>
                      <a:pt x="2858" y="1027"/>
                    </a:lnTo>
                    <a:lnTo>
                      <a:pt x="2871" y="1057"/>
                    </a:lnTo>
                    <a:lnTo>
                      <a:pt x="2876" y="1087"/>
                    </a:lnTo>
                    <a:lnTo>
                      <a:pt x="2876" y="1113"/>
                    </a:lnTo>
                    <a:lnTo>
                      <a:pt x="2871" y="1138"/>
                    </a:lnTo>
                    <a:close/>
                  </a:path>
                </a:pathLst>
              </a:custGeom>
              <a:solidFill>
                <a:srgbClr val="8E5B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175"/>
              <p:cNvSpPr>
                <a:spLocks/>
              </p:cNvSpPr>
              <p:nvPr/>
            </p:nvSpPr>
            <p:spPr bwMode="auto">
              <a:xfrm>
                <a:off x="782" y="3001"/>
                <a:ext cx="1427" cy="626"/>
              </a:xfrm>
              <a:custGeom>
                <a:avLst/>
                <a:gdLst>
                  <a:gd name="T0" fmla="*/ 2830 w 2855"/>
                  <a:gd name="T1" fmla="*/ 1162 h 1254"/>
                  <a:gd name="T2" fmla="*/ 2779 w 2855"/>
                  <a:gd name="T3" fmla="*/ 1203 h 1254"/>
                  <a:gd name="T4" fmla="*/ 2697 w 2855"/>
                  <a:gd name="T5" fmla="*/ 1231 h 1254"/>
                  <a:gd name="T6" fmla="*/ 2593 w 2855"/>
                  <a:gd name="T7" fmla="*/ 1248 h 1254"/>
                  <a:gd name="T8" fmla="*/ 2464 w 2855"/>
                  <a:gd name="T9" fmla="*/ 1254 h 1254"/>
                  <a:gd name="T10" fmla="*/ 2312 w 2855"/>
                  <a:gd name="T11" fmla="*/ 1247 h 1254"/>
                  <a:gd name="T12" fmla="*/ 2140 w 2855"/>
                  <a:gd name="T13" fmla="*/ 1227 h 1254"/>
                  <a:gd name="T14" fmla="*/ 1951 w 2855"/>
                  <a:gd name="T15" fmla="*/ 1194 h 1254"/>
                  <a:gd name="T16" fmla="*/ 1744 w 2855"/>
                  <a:gd name="T17" fmla="*/ 1146 h 1254"/>
                  <a:gd name="T18" fmla="*/ 1523 w 2855"/>
                  <a:gd name="T19" fmla="*/ 1084 h 1254"/>
                  <a:gd name="T20" fmla="*/ 1290 w 2855"/>
                  <a:gd name="T21" fmla="*/ 1006 h 1254"/>
                  <a:gd name="T22" fmla="*/ 1113 w 2855"/>
                  <a:gd name="T23" fmla="*/ 941 h 1254"/>
                  <a:gd name="T24" fmla="*/ 944 w 2855"/>
                  <a:gd name="T25" fmla="*/ 870 h 1254"/>
                  <a:gd name="T26" fmla="*/ 785 w 2855"/>
                  <a:gd name="T27" fmla="*/ 798 h 1254"/>
                  <a:gd name="T28" fmla="*/ 634 w 2855"/>
                  <a:gd name="T29" fmla="*/ 722 h 1254"/>
                  <a:gd name="T30" fmla="*/ 498 w 2855"/>
                  <a:gd name="T31" fmla="*/ 646 h 1254"/>
                  <a:gd name="T32" fmla="*/ 374 w 2855"/>
                  <a:gd name="T33" fmla="*/ 570 h 1254"/>
                  <a:gd name="T34" fmla="*/ 265 w 2855"/>
                  <a:gd name="T35" fmla="*/ 494 h 1254"/>
                  <a:gd name="T36" fmla="*/ 173 w 2855"/>
                  <a:gd name="T37" fmla="*/ 419 h 1254"/>
                  <a:gd name="T38" fmla="*/ 99 w 2855"/>
                  <a:gd name="T39" fmla="*/ 347 h 1254"/>
                  <a:gd name="T40" fmla="*/ 42 w 2855"/>
                  <a:gd name="T41" fmla="*/ 278 h 1254"/>
                  <a:gd name="T42" fmla="*/ 5 w 2855"/>
                  <a:gd name="T43" fmla="*/ 204 h 1254"/>
                  <a:gd name="T44" fmla="*/ 5 w 2855"/>
                  <a:gd name="T45" fmla="*/ 124 h 1254"/>
                  <a:gd name="T46" fmla="*/ 38 w 2855"/>
                  <a:gd name="T47" fmla="*/ 78 h 1254"/>
                  <a:gd name="T48" fmla="*/ 100 w 2855"/>
                  <a:gd name="T49" fmla="*/ 41 h 1254"/>
                  <a:gd name="T50" fmla="*/ 189 w 2855"/>
                  <a:gd name="T51" fmla="*/ 16 h 1254"/>
                  <a:gd name="T52" fmla="*/ 302 w 2855"/>
                  <a:gd name="T53" fmla="*/ 4 h 1254"/>
                  <a:gd name="T54" fmla="*/ 438 w 2855"/>
                  <a:gd name="T55" fmla="*/ 2 h 1254"/>
                  <a:gd name="T56" fmla="*/ 597 w 2855"/>
                  <a:gd name="T57" fmla="*/ 13 h 1254"/>
                  <a:gd name="T58" fmla="*/ 774 w 2855"/>
                  <a:gd name="T59" fmla="*/ 37 h 1254"/>
                  <a:gd name="T60" fmla="*/ 968 w 2855"/>
                  <a:gd name="T61" fmla="*/ 76 h 1254"/>
                  <a:gd name="T62" fmla="*/ 1179 w 2855"/>
                  <a:gd name="T63" fmla="*/ 128 h 1254"/>
                  <a:gd name="T64" fmla="*/ 1403 w 2855"/>
                  <a:gd name="T65" fmla="*/ 195 h 1254"/>
                  <a:gd name="T66" fmla="*/ 1621 w 2855"/>
                  <a:gd name="T67" fmla="*/ 269 h 1254"/>
                  <a:gd name="T68" fmla="*/ 1796 w 2855"/>
                  <a:gd name="T69" fmla="*/ 336 h 1254"/>
                  <a:gd name="T70" fmla="*/ 1962 w 2855"/>
                  <a:gd name="T71" fmla="*/ 407 h 1254"/>
                  <a:gd name="T72" fmla="*/ 2119 w 2855"/>
                  <a:gd name="T73" fmla="*/ 481 h 1254"/>
                  <a:gd name="T74" fmla="*/ 2264 w 2855"/>
                  <a:gd name="T75" fmla="*/ 557 h 1254"/>
                  <a:gd name="T76" fmla="*/ 2397 w 2855"/>
                  <a:gd name="T77" fmla="*/ 633 h 1254"/>
                  <a:gd name="T78" fmla="*/ 2517 w 2855"/>
                  <a:gd name="T79" fmla="*/ 709 h 1254"/>
                  <a:gd name="T80" fmla="*/ 2620 w 2855"/>
                  <a:gd name="T81" fmla="*/ 785 h 1254"/>
                  <a:gd name="T82" fmla="*/ 2706 w 2855"/>
                  <a:gd name="T83" fmla="*/ 860 h 1254"/>
                  <a:gd name="T84" fmla="*/ 2775 w 2855"/>
                  <a:gd name="T85" fmla="*/ 930 h 1254"/>
                  <a:gd name="T86" fmla="*/ 2825 w 2855"/>
                  <a:gd name="T87" fmla="*/ 999 h 1254"/>
                  <a:gd name="T88" fmla="*/ 2853 w 2855"/>
                  <a:gd name="T89" fmla="*/ 1081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55" h="1254">
                    <a:moveTo>
                      <a:pt x="2849" y="1130"/>
                    </a:moveTo>
                    <a:lnTo>
                      <a:pt x="2842" y="1146"/>
                    </a:lnTo>
                    <a:lnTo>
                      <a:pt x="2830" y="1162"/>
                    </a:lnTo>
                    <a:lnTo>
                      <a:pt x="2816" y="1176"/>
                    </a:lnTo>
                    <a:lnTo>
                      <a:pt x="2798" y="1190"/>
                    </a:lnTo>
                    <a:lnTo>
                      <a:pt x="2779" y="1203"/>
                    </a:lnTo>
                    <a:lnTo>
                      <a:pt x="2754" y="1213"/>
                    </a:lnTo>
                    <a:lnTo>
                      <a:pt x="2727" y="1222"/>
                    </a:lnTo>
                    <a:lnTo>
                      <a:pt x="2697" y="1231"/>
                    </a:lnTo>
                    <a:lnTo>
                      <a:pt x="2666" y="1238"/>
                    </a:lnTo>
                    <a:lnTo>
                      <a:pt x="2630" y="1243"/>
                    </a:lnTo>
                    <a:lnTo>
                      <a:pt x="2593" y="1248"/>
                    </a:lnTo>
                    <a:lnTo>
                      <a:pt x="2552" y="1252"/>
                    </a:lnTo>
                    <a:lnTo>
                      <a:pt x="2508" y="1254"/>
                    </a:lnTo>
                    <a:lnTo>
                      <a:pt x="2464" y="1254"/>
                    </a:lnTo>
                    <a:lnTo>
                      <a:pt x="2414" y="1252"/>
                    </a:lnTo>
                    <a:lnTo>
                      <a:pt x="2365" y="1250"/>
                    </a:lnTo>
                    <a:lnTo>
                      <a:pt x="2312" y="1247"/>
                    </a:lnTo>
                    <a:lnTo>
                      <a:pt x="2257" y="1241"/>
                    </a:lnTo>
                    <a:lnTo>
                      <a:pt x="2201" y="1234"/>
                    </a:lnTo>
                    <a:lnTo>
                      <a:pt x="2140" y="1227"/>
                    </a:lnTo>
                    <a:lnTo>
                      <a:pt x="2079" y="1217"/>
                    </a:lnTo>
                    <a:lnTo>
                      <a:pt x="2017" y="1206"/>
                    </a:lnTo>
                    <a:lnTo>
                      <a:pt x="1951" y="1194"/>
                    </a:lnTo>
                    <a:lnTo>
                      <a:pt x="1884" y="1180"/>
                    </a:lnTo>
                    <a:lnTo>
                      <a:pt x="1815" y="1164"/>
                    </a:lnTo>
                    <a:lnTo>
                      <a:pt x="1744" y="1146"/>
                    </a:lnTo>
                    <a:lnTo>
                      <a:pt x="1672" y="1126"/>
                    </a:lnTo>
                    <a:lnTo>
                      <a:pt x="1599" y="1105"/>
                    </a:lnTo>
                    <a:lnTo>
                      <a:pt x="1523" y="1084"/>
                    </a:lnTo>
                    <a:lnTo>
                      <a:pt x="1447" y="1059"/>
                    </a:lnTo>
                    <a:lnTo>
                      <a:pt x="1370" y="1035"/>
                    </a:lnTo>
                    <a:lnTo>
                      <a:pt x="1290" y="1006"/>
                    </a:lnTo>
                    <a:lnTo>
                      <a:pt x="1230" y="985"/>
                    </a:lnTo>
                    <a:lnTo>
                      <a:pt x="1172" y="962"/>
                    </a:lnTo>
                    <a:lnTo>
                      <a:pt x="1113" y="941"/>
                    </a:lnTo>
                    <a:lnTo>
                      <a:pt x="1057" y="918"/>
                    </a:lnTo>
                    <a:lnTo>
                      <a:pt x="1000" y="895"/>
                    </a:lnTo>
                    <a:lnTo>
                      <a:pt x="944" y="870"/>
                    </a:lnTo>
                    <a:lnTo>
                      <a:pt x="891" y="847"/>
                    </a:lnTo>
                    <a:lnTo>
                      <a:pt x="838" y="822"/>
                    </a:lnTo>
                    <a:lnTo>
                      <a:pt x="785" y="798"/>
                    </a:lnTo>
                    <a:lnTo>
                      <a:pt x="733" y="773"/>
                    </a:lnTo>
                    <a:lnTo>
                      <a:pt x="684" y="748"/>
                    </a:lnTo>
                    <a:lnTo>
                      <a:pt x="634" y="722"/>
                    </a:lnTo>
                    <a:lnTo>
                      <a:pt x="588" y="697"/>
                    </a:lnTo>
                    <a:lnTo>
                      <a:pt x="542" y="672"/>
                    </a:lnTo>
                    <a:lnTo>
                      <a:pt x="498" y="646"/>
                    </a:lnTo>
                    <a:lnTo>
                      <a:pt x="456" y="621"/>
                    </a:lnTo>
                    <a:lnTo>
                      <a:pt x="413" y="594"/>
                    </a:lnTo>
                    <a:lnTo>
                      <a:pt x="374" y="570"/>
                    </a:lnTo>
                    <a:lnTo>
                      <a:pt x="335" y="545"/>
                    </a:lnTo>
                    <a:lnTo>
                      <a:pt x="300" y="518"/>
                    </a:lnTo>
                    <a:lnTo>
                      <a:pt x="265" y="494"/>
                    </a:lnTo>
                    <a:lnTo>
                      <a:pt x="233" y="469"/>
                    </a:lnTo>
                    <a:lnTo>
                      <a:pt x="201" y="444"/>
                    </a:lnTo>
                    <a:lnTo>
                      <a:pt x="173" y="419"/>
                    </a:lnTo>
                    <a:lnTo>
                      <a:pt x="146" y="395"/>
                    </a:lnTo>
                    <a:lnTo>
                      <a:pt x="120" y="370"/>
                    </a:lnTo>
                    <a:lnTo>
                      <a:pt x="99" y="347"/>
                    </a:lnTo>
                    <a:lnTo>
                      <a:pt x="77" y="324"/>
                    </a:lnTo>
                    <a:lnTo>
                      <a:pt x="58" y="301"/>
                    </a:lnTo>
                    <a:lnTo>
                      <a:pt x="42" y="278"/>
                    </a:lnTo>
                    <a:lnTo>
                      <a:pt x="28" y="255"/>
                    </a:lnTo>
                    <a:lnTo>
                      <a:pt x="17" y="234"/>
                    </a:lnTo>
                    <a:lnTo>
                      <a:pt x="5" y="204"/>
                    </a:lnTo>
                    <a:lnTo>
                      <a:pt x="0" y="175"/>
                    </a:lnTo>
                    <a:lnTo>
                      <a:pt x="0" y="149"/>
                    </a:lnTo>
                    <a:lnTo>
                      <a:pt x="5" y="124"/>
                    </a:lnTo>
                    <a:lnTo>
                      <a:pt x="12" y="108"/>
                    </a:lnTo>
                    <a:lnTo>
                      <a:pt x="24" y="92"/>
                    </a:lnTo>
                    <a:lnTo>
                      <a:pt x="38" y="78"/>
                    </a:lnTo>
                    <a:lnTo>
                      <a:pt x="56" y="64"/>
                    </a:lnTo>
                    <a:lnTo>
                      <a:pt x="76" y="52"/>
                    </a:lnTo>
                    <a:lnTo>
                      <a:pt x="100" y="41"/>
                    </a:lnTo>
                    <a:lnTo>
                      <a:pt x="127" y="32"/>
                    </a:lnTo>
                    <a:lnTo>
                      <a:pt x="157" y="23"/>
                    </a:lnTo>
                    <a:lnTo>
                      <a:pt x="189" y="16"/>
                    </a:lnTo>
                    <a:lnTo>
                      <a:pt x="224" y="11"/>
                    </a:lnTo>
                    <a:lnTo>
                      <a:pt x="261" y="6"/>
                    </a:lnTo>
                    <a:lnTo>
                      <a:pt x="302" y="4"/>
                    </a:lnTo>
                    <a:lnTo>
                      <a:pt x="344" y="2"/>
                    </a:lnTo>
                    <a:lnTo>
                      <a:pt x="390" y="0"/>
                    </a:lnTo>
                    <a:lnTo>
                      <a:pt x="438" y="2"/>
                    </a:lnTo>
                    <a:lnTo>
                      <a:pt x="489" y="4"/>
                    </a:lnTo>
                    <a:lnTo>
                      <a:pt x="542" y="7"/>
                    </a:lnTo>
                    <a:lnTo>
                      <a:pt x="597" y="13"/>
                    </a:lnTo>
                    <a:lnTo>
                      <a:pt x="654" y="20"/>
                    </a:lnTo>
                    <a:lnTo>
                      <a:pt x="712" y="29"/>
                    </a:lnTo>
                    <a:lnTo>
                      <a:pt x="774" y="37"/>
                    </a:lnTo>
                    <a:lnTo>
                      <a:pt x="838" y="48"/>
                    </a:lnTo>
                    <a:lnTo>
                      <a:pt x="901" y="62"/>
                    </a:lnTo>
                    <a:lnTo>
                      <a:pt x="968" y="76"/>
                    </a:lnTo>
                    <a:lnTo>
                      <a:pt x="1037" y="92"/>
                    </a:lnTo>
                    <a:lnTo>
                      <a:pt x="1108" y="110"/>
                    </a:lnTo>
                    <a:lnTo>
                      <a:pt x="1179" y="128"/>
                    </a:lnTo>
                    <a:lnTo>
                      <a:pt x="1253" y="149"/>
                    </a:lnTo>
                    <a:lnTo>
                      <a:pt x="1327" y="172"/>
                    </a:lnTo>
                    <a:lnTo>
                      <a:pt x="1403" y="195"/>
                    </a:lnTo>
                    <a:lnTo>
                      <a:pt x="1481" y="221"/>
                    </a:lnTo>
                    <a:lnTo>
                      <a:pt x="1561" y="248"/>
                    </a:lnTo>
                    <a:lnTo>
                      <a:pt x="1621" y="269"/>
                    </a:lnTo>
                    <a:lnTo>
                      <a:pt x="1679" y="292"/>
                    </a:lnTo>
                    <a:lnTo>
                      <a:pt x="1737" y="313"/>
                    </a:lnTo>
                    <a:lnTo>
                      <a:pt x="1796" y="336"/>
                    </a:lnTo>
                    <a:lnTo>
                      <a:pt x="1852" y="359"/>
                    </a:lnTo>
                    <a:lnTo>
                      <a:pt x="1907" y="384"/>
                    </a:lnTo>
                    <a:lnTo>
                      <a:pt x="1962" y="407"/>
                    </a:lnTo>
                    <a:lnTo>
                      <a:pt x="2015" y="432"/>
                    </a:lnTo>
                    <a:lnTo>
                      <a:pt x="2068" y="456"/>
                    </a:lnTo>
                    <a:lnTo>
                      <a:pt x="2119" y="481"/>
                    </a:lnTo>
                    <a:lnTo>
                      <a:pt x="2169" y="506"/>
                    </a:lnTo>
                    <a:lnTo>
                      <a:pt x="2216" y="532"/>
                    </a:lnTo>
                    <a:lnTo>
                      <a:pt x="2264" y="557"/>
                    </a:lnTo>
                    <a:lnTo>
                      <a:pt x="2310" y="582"/>
                    </a:lnTo>
                    <a:lnTo>
                      <a:pt x="2354" y="608"/>
                    </a:lnTo>
                    <a:lnTo>
                      <a:pt x="2397" y="633"/>
                    </a:lnTo>
                    <a:lnTo>
                      <a:pt x="2439" y="660"/>
                    </a:lnTo>
                    <a:lnTo>
                      <a:pt x="2478" y="684"/>
                    </a:lnTo>
                    <a:lnTo>
                      <a:pt x="2517" y="709"/>
                    </a:lnTo>
                    <a:lnTo>
                      <a:pt x="2552" y="736"/>
                    </a:lnTo>
                    <a:lnTo>
                      <a:pt x="2588" y="761"/>
                    </a:lnTo>
                    <a:lnTo>
                      <a:pt x="2620" y="785"/>
                    </a:lnTo>
                    <a:lnTo>
                      <a:pt x="2651" y="810"/>
                    </a:lnTo>
                    <a:lnTo>
                      <a:pt x="2680" y="835"/>
                    </a:lnTo>
                    <a:lnTo>
                      <a:pt x="2706" y="860"/>
                    </a:lnTo>
                    <a:lnTo>
                      <a:pt x="2733" y="884"/>
                    </a:lnTo>
                    <a:lnTo>
                      <a:pt x="2754" y="907"/>
                    </a:lnTo>
                    <a:lnTo>
                      <a:pt x="2775" y="930"/>
                    </a:lnTo>
                    <a:lnTo>
                      <a:pt x="2795" y="953"/>
                    </a:lnTo>
                    <a:lnTo>
                      <a:pt x="2810" y="976"/>
                    </a:lnTo>
                    <a:lnTo>
                      <a:pt x="2825" y="999"/>
                    </a:lnTo>
                    <a:lnTo>
                      <a:pt x="2835" y="1020"/>
                    </a:lnTo>
                    <a:lnTo>
                      <a:pt x="2848" y="1050"/>
                    </a:lnTo>
                    <a:lnTo>
                      <a:pt x="2853" y="1081"/>
                    </a:lnTo>
                    <a:lnTo>
                      <a:pt x="2855" y="1107"/>
                    </a:lnTo>
                    <a:lnTo>
                      <a:pt x="2849" y="1130"/>
                    </a:lnTo>
                    <a:close/>
                  </a:path>
                </a:pathLst>
              </a:custGeom>
              <a:solidFill>
                <a:srgbClr val="9B6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176"/>
              <p:cNvSpPr>
                <a:spLocks/>
              </p:cNvSpPr>
              <p:nvPr/>
            </p:nvSpPr>
            <p:spPr bwMode="auto">
              <a:xfrm>
                <a:off x="784" y="3002"/>
                <a:ext cx="1417" cy="622"/>
              </a:xfrm>
              <a:custGeom>
                <a:avLst/>
                <a:gdLst>
                  <a:gd name="T0" fmla="*/ 2809 w 2834"/>
                  <a:gd name="T1" fmla="*/ 1153 h 1243"/>
                  <a:gd name="T2" fmla="*/ 2758 w 2834"/>
                  <a:gd name="T3" fmla="*/ 1191 h 1243"/>
                  <a:gd name="T4" fmla="*/ 2678 w 2834"/>
                  <a:gd name="T5" fmla="*/ 1220 h 1243"/>
                  <a:gd name="T6" fmla="*/ 2574 w 2834"/>
                  <a:gd name="T7" fmla="*/ 1237 h 1243"/>
                  <a:gd name="T8" fmla="*/ 2445 w 2834"/>
                  <a:gd name="T9" fmla="*/ 1243 h 1243"/>
                  <a:gd name="T10" fmla="*/ 2295 w 2834"/>
                  <a:gd name="T11" fmla="*/ 1236 h 1243"/>
                  <a:gd name="T12" fmla="*/ 2125 w 2834"/>
                  <a:gd name="T13" fmla="*/ 1216 h 1243"/>
                  <a:gd name="T14" fmla="*/ 1937 w 2834"/>
                  <a:gd name="T15" fmla="*/ 1183 h 1243"/>
                  <a:gd name="T16" fmla="*/ 1732 w 2834"/>
                  <a:gd name="T17" fmla="*/ 1135 h 1243"/>
                  <a:gd name="T18" fmla="*/ 1513 w 2834"/>
                  <a:gd name="T19" fmla="*/ 1073 h 1243"/>
                  <a:gd name="T20" fmla="*/ 1282 w 2834"/>
                  <a:gd name="T21" fmla="*/ 997 h 1243"/>
                  <a:gd name="T22" fmla="*/ 1107 w 2834"/>
                  <a:gd name="T23" fmla="*/ 932 h 1243"/>
                  <a:gd name="T24" fmla="*/ 939 w 2834"/>
                  <a:gd name="T25" fmla="*/ 863 h 1243"/>
                  <a:gd name="T26" fmla="*/ 780 w 2834"/>
                  <a:gd name="T27" fmla="*/ 790 h 1243"/>
                  <a:gd name="T28" fmla="*/ 631 w 2834"/>
                  <a:gd name="T29" fmla="*/ 716 h 1243"/>
                  <a:gd name="T30" fmla="*/ 495 w 2834"/>
                  <a:gd name="T31" fmla="*/ 640 h 1243"/>
                  <a:gd name="T32" fmla="*/ 373 w 2834"/>
                  <a:gd name="T33" fmla="*/ 564 h 1243"/>
                  <a:gd name="T34" fmla="*/ 265 w 2834"/>
                  <a:gd name="T35" fmla="*/ 488 h 1243"/>
                  <a:gd name="T36" fmla="*/ 173 w 2834"/>
                  <a:gd name="T37" fmla="*/ 414 h 1243"/>
                  <a:gd name="T38" fmla="*/ 99 w 2834"/>
                  <a:gd name="T39" fmla="*/ 343 h 1243"/>
                  <a:gd name="T40" fmla="*/ 44 w 2834"/>
                  <a:gd name="T41" fmla="*/ 274 h 1243"/>
                  <a:gd name="T42" fmla="*/ 7 w 2834"/>
                  <a:gd name="T43" fmla="*/ 201 h 1243"/>
                  <a:gd name="T44" fmla="*/ 5 w 2834"/>
                  <a:gd name="T45" fmla="*/ 122 h 1243"/>
                  <a:gd name="T46" fmla="*/ 39 w 2834"/>
                  <a:gd name="T47" fmla="*/ 76 h 1243"/>
                  <a:gd name="T48" fmla="*/ 101 w 2834"/>
                  <a:gd name="T49" fmla="*/ 40 h 1243"/>
                  <a:gd name="T50" fmla="*/ 187 w 2834"/>
                  <a:gd name="T51" fmla="*/ 16 h 1243"/>
                  <a:gd name="T52" fmla="*/ 300 w 2834"/>
                  <a:gd name="T53" fmla="*/ 2 h 1243"/>
                  <a:gd name="T54" fmla="*/ 437 w 2834"/>
                  <a:gd name="T55" fmla="*/ 0 h 1243"/>
                  <a:gd name="T56" fmla="*/ 592 w 2834"/>
                  <a:gd name="T57" fmla="*/ 10 h 1243"/>
                  <a:gd name="T58" fmla="*/ 769 w 2834"/>
                  <a:gd name="T59" fmla="*/ 35 h 1243"/>
                  <a:gd name="T60" fmla="*/ 962 w 2834"/>
                  <a:gd name="T61" fmla="*/ 72 h 1243"/>
                  <a:gd name="T62" fmla="*/ 1172 w 2834"/>
                  <a:gd name="T63" fmla="*/ 125 h 1243"/>
                  <a:gd name="T64" fmla="*/ 1395 w 2834"/>
                  <a:gd name="T65" fmla="*/ 191 h 1243"/>
                  <a:gd name="T66" fmla="*/ 1610 w 2834"/>
                  <a:gd name="T67" fmla="*/ 265 h 1243"/>
                  <a:gd name="T68" fmla="*/ 1784 w 2834"/>
                  <a:gd name="T69" fmla="*/ 332 h 1243"/>
                  <a:gd name="T70" fmla="*/ 1948 w 2834"/>
                  <a:gd name="T71" fmla="*/ 403 h 1243"/>
                  <a:gd name="T72" fmla="*/ 2104 w 2834"/>
                  <a:gd name="T73" fmla="*/ 475 h 1243"/>
                  <a:gd name="T74" fmla="*/ 2249 w 2834"/>
                  <a:gd name="T75" fmla="*/ 551 h 1243"/>
                  <a:gd name="T76" fmla="*/ 2381 w 2834"/>
                  <a:gd name="T77" fmla="*/ 627 h 1243"/>
                  <a:gd name="T78" fmla="*/ 2500 w 2834"/>
                  <a:gd name="T79" fmla="*/ 703 h 1243"/>
                  <a:gd name="T80" fmla="*/ 2602 w 2834"/>
                  <a:gd name="T81" fmla="*/ 778 h 1243"/>
                  <a:gd name="T82" fmla="*/ 2689 w 2834"/>
                  <a:gd name="T83" fmla="*/ 852 h 1243"/>
                  <a:gd name="T84" fmla="*/ 2756 w 2834"/>
                  <a:gd name="T85" fmla="*/ 923 h 1243"/>
                  <a:gd name="T86" fmla="*/ 2805 w 2834"/>
                  <a:gd name="T87" fmla="*/ 990 h 1243"/>
                  <a:gd name="T88" fmla="*/ 2834 w 2834"/>
                  <a:gd name="T89" fmla="*/ 1069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34" h="1243">
                    <a:moveTo>
                      <a:pt x="2828" y="1121"/>
                    </a:moveTo>
                    <a:lnTo>
                      <a:pt x="2821" y="1137"/>
                    </a:lnTo>
                    <a:lnTo>
                      <a:pt x="2809" y="1153"/>
                    </a:lnTo>
                    <a:lnTo>
                      <a:pt x="2795" y="1167"/>
                    </a:lnTo>
                    <a:lnTo>
                      <a:pt x="2777" y="1181"/>
                    </a:lnTo>
                    <a:lnTo>
                      <a:pt x="2758" y="1191"/>
                    </a:lnTo>
                    <a:lnTo>
                      <a:pt x="2733" y="1202"/>
                    </a:lnTo>
                    <a:lnTo>
                      <a:pt x="2706" y="1213"/>
                    </a:lnTo>
                    <a:lnTo>
                      <a:pt x="2678" y="1220"/>
                    </a:lnTo>
                    <a:lnTo>
                      <a:pt x="2646" y="1227"/>
                    </a:lnTo>
                    <a:lnTo>
                      <a:pt x="2611" y="1234"/>
                    </a:lnTo>
                    <a:lnTo>
                      <a:pt x="2574" y="1237"/>
                    </a:lnTo>
                    <a:lnTo>
                      <a:pt x="2533" y="1241"/>
                    </a:lnTo>
                    <a:lnTo>
                      <a:pt x="2491" y="1243"/>
                    </a:lnTo>
                    <a:lnTo>
                      <a:pt x="2445" y="1243"/>
                    </a:lnTo>
                    <a:lnTo>
                      <a:pt x="2397" y="1243"/>
                    </a:lnTo>
                    <a:lnTo>
                      <a:pt x="2348" y="1239"/>
                    </a:lnTo>
                    <a:lnTo>
                      <a:pt x="2295" y="1236"/>
                    </a:lnTo>
                    <a:lnTo>
                      <a:pt x="2240" y="1230"/>
                    </a:lnTo>
                    <a:lnTo>
                      <a:pt x="2183" y="1225"/>
                    </a:lnTo>
                    <a:lnTo>
                      <a:pt x="2125" y="1216"/>
                    </a:lnTo>
                    <a:lnTo>
                      <a:pt x="2065" y="1207"/>
                    </a:lnTo>
                    <a:lnTo>
                      <a:pt x="2001" y="1195"/>
                    </a:lnTo>
                    <a:lnTo>
                      <a:pt x="1937" y="1183"/>
                    </a:lnTo>
                    <a:lnTo>
                      <a:pt x="1870" y="1168"/>
                    </a:lnTo>
                    <a:lnTo>
                      <a:pt x="1803" y="1153"/>
                    </a:lnTo>
                    <a:lnTo>
                      <a:pt x="1732" y="1135"/>
                    </a:lnTo>
                    <a:lnTo>
                      <a:pt x="1662" y="1117"/>
                    </a:lnTo>
                    <a:lnTo>
                      <a:pt x="1587" y="1096"/>
                    </a:lnTo>
                    <a:lnTo>
                      <a:pt x="1513" y="1073"/>
                    </a:lnTo>
                    <a:lnTo>
                      <a:pt x="1437" y="1050"/>
                    </a:lnTo>
                    <a:lnTo>
                      <a:pt x="1359" y="1023"/>
                    </a:lnTo>
                    <a:lnTo>
                      <a:pt x="1282" y="997"/>
                    </a:lnTo>
                    <a:lnTo>
                      <a:pt x="1223" y="976"/>
                    </a:lnTo>
                    <a:lnTo>
                      <a:pt x="1163" y="955"/>
                    </a:lnTo>
                    <a:lnTo>
                      <a:pt x="1107" y="932"/>
                    </a:lnTo>
                    <a:lnTo>
                      <a:pt x="1050" y="909"/>
                    </a:lnTo>
                    <a:lnTo>
                      <a:pt x="993" y="886"/>
                    </a:lnTo>
                    <a:lnTo>
                      <a:pt x="939" y="863"/>
                    </a:lnTo>
                    <a:lnTo>
                      <a:pt x="884" y="838"/>
                    </a:lnTo>
                    <a:lnTo>
                      <a:pt x="833" y="815"/>
                    </a:lnTo>
                    <a:lnTo>
                      <a:pt x="780" y="790"/>
                    </a:lnTo>
                    <a:lnTo>
                      <a:pt x="730" y="765"/>
                    </a:lnTo>
                    <a:lnTo>
                      <a:pt x="681" y="741"/>
                    </a:lnTo>
                    <a:lnTo>
                      <a:pt x="631" y="716"/>
                    </a:lnTo>
                    <a:lnTo>
                      <a:pt x="585" y="689"/>
                    </a:lnTo>
                    <a:lnTo>
                      <a:pt x="539" y="665"/>
                    </a:lnTo>
                    <a:lnTo>
                      <a:pt x="495" y="640"/>
                    </a:lnTo>
                    <a:lnTo>
                      <a:pt x="452" y="613"/>
                    </a:lnTo>
                    <a:lnTo>
                      <a:pt x="412" y="589"/>
                    </a:lnTo>
                    <a:lnTo>
                      <a:pt x="373" y="564"/>
                    </a:lnTo>
                    <a:lnTo>
                      <a:pt x="334" y="539"/>
                    </a:lnTo>
                    <a:lnTo>
                      <a:pt x="299" y="513"/>
                    </a:lnTo>
                    <a:lnTo>
                      <a:pt x="265" y="488"/>
                    </a:lnTo>
                    <a:lnTo>
                      <a:pt x="231" y="463"/>
                    </a:lnTo>
                    <a:lnTo>
                      <a:pt x="201" y="438"/>
                    </a:lnTo>
                    <a:lnTo>
                      <a:pt x="173" y="414"/>
                    </a:lnTo>
                    <a:lnTo>
                      <a:pt x="147" y="391"/>
                    </a:lnTo>
                    <a:lnTo>
                      <a:pt x="122" y="366"/>
                    </a:lnTo>
                    <a:lnTo>
                      <a:pt x="99" y="343"/>
                    </a:lnTo>
                    <a:lnTo>
                      <a:pt x="78" y="320"/>
                    </a:lnTo>
                    <a:lnTo>
                      <a:pt x="60" y="297"/>
                    </a:lnTo>
                    <a:lnTo>
                      <a:pt x="44" y="274"/>
                    </a:lnTo>
                    <a:lnTo>
                      <a:pt x="30" y="253"/>
                    </a:lnTo>
                    <a:lnTo>
                      <a:pt x="19" y="231"/>
                    </a:lnTo>
                    <a:lnTo>
                      <a:pt x="7" y="201"/>
                    </a:lnTo>
                    <a:lnTo>
                      <a:pt x="2" y="173"/>
                    </a:lnTo>
                    <a:lnTo>
                      <a:pt x="0" y="147"/>
                    </a:lnTo>
                    <a:lnTo>
                      <a:pt x="5" y="122"/>
                    </a:lnTo>
                    <a:lnTo>
                      <a:pt x="12" y="106"/>
                    </a:lnTo>
                    <a:lnTo>
                      <a:pt x="25" y="90"/>
                    </a:lnTo>
                    <a:lnTo>
                      <a:pt x="39" y="76"/>
                    </a:lnTo>
                    <a:lnTo>
                      <a:pt x="56" y="62"/>
                    </a:lnTo>
                    <a:lnTo>
                      <a:pt x="76" y="51"/>
                    </a:lnTo>
                    <a:lnTo>
                      <a:pt x="101" y="40"/>
                    </a:lnTo>
                    <a:lnTo>
                      <a:pt x="125" y="30"/>
                    </a:lnTo>
                    <a:lnTo>
                      <a:pt x="155" y="23"/>
                    </a:lnTo>
                    <a:lnTo>
                      <a:pt x="187" y="16"/>
                    </a:lnTo>
                    <a:lnTo>
                      <a:pt x="223" y="9"/>
                    </a:lnTo>
                    <a:lnTo>
                      <a:pt x="260" y="5"/>
                    </a:lnTo>
                    <a:lnTo>
                      <a:pt x="300" y="2"/>
                    </a:lnTo>
                    <a:lnTo>
                      <a:pt x="343" y="0"/>
                    </a:lnTo>
                    <a:lnTo>
                      <a:pt x="389" y="0"/>
                    </a:lnTo>
                    <a:lnTo>
                      <a:pt x="437" y="0"/>
                    </a:lnTo>
                    <a:lnTo>
                      <a:pt x="486" y="2"/>
                    </a:lnTo>
                    <a:lnTo>
                      <a:pt x="539" y="7"/>
                    </a:lnTo>
                    <a:lnTo>
                      <a:pt x="592" y="10"/>
                    </a:lnTo>
                    <a:lnTo>
                      <a:pt x="649" y="17"/>
                    </a:lnTo>
                    <a:lnTo>
                      <a:pt x="709" y="26"/>
                    </a:lnTo>
                    <a:lnTo>
                      <a:pt x="769" y="35"/>
                    </a:lnTo>
                    <a:lnTo>
                      <a:pt x="831" y="46"/>
                    </a:lnTo>
                    <a:lnTo>
                      <a:pt x="896" y="58"/>
                    </a:lnTo>
                    <a:lnTo>
                      <a:pt x="962" y="72"/>
                    </a:lnTo>
                    <a:lnTo>
                      <a:pt x="1031" y="88"/>
                    </a:lnTo>
                    <a:lnTo>
                      <a:pt x="1100" y="106"/>
                    </a:lnTo>
                    <a:lnTo>
                      <a:pt x="1172" y="125"/>
                    </a:lnTo>
                    <a:lnTo>
                      <a:pt x="1244" y="145"/>
                    </a:lnTo>
                    <a:lnTo>
                      <a:pt x="1319" y="168"/>
                    </a:lnTo>
                    <a:lnTo>
                      <a:pt x="1395" y="191"/>
                    </a:lnTo>
                    <a:lnTo>
                      <a:pt x="1473" y="217"/>
                    </a:lnTo>
                    <a:lnTo>
                      <a:pt x="1550" y="244"/>
                    </a:lnTo>
                    <a:lnTo>
                      <a:pt x="1610" y="265"/>
                    </a:lnTo>
                    <a:lnTo>
                      <a:pt x="1669" y="286"/>
                    </a:lnTo>
                    <a:lnTo>
                      <a:pt x="1725" y="309"/>
                    </a:lnTo>
                    <a:lnTo>
                      <a:pt x="1784" y="332"/>
                    </a:lnTo>
                    <a:lnTo>
                      <a:pt x="1838" y="355"/>
                    </a:lnTo>
                    <a:lnTo>
                      <a:pt x="1893" y="378"/>
                    </a:lnTo>
                    <a:lnTo>
                      <a:pt x="1948" y="403"/>
                    </a:lnTo>
                    <a:lnTo>
                      <a:pt x="2001" y="426"/>
                    </a:lnTo>
                    <a:lnTo>
                      <a:pt x="2052" y="451"/>
                    </a:lnTo>
                    <a:lnTo>
                      <a:pt x="2104" y="475"/>
                    </a:lnTo>
                    <a:lnTo>
                      <a:pt x="2153" y="500"/>
                    </a:lnTo>
                    <a:lnTo>
                      <a:pt x="2201" y="525"/>
                    </a:lnTo>
                    <a:lnTo>
                      <a:pt x="2249" y="551"/>
                    </a:lnTo>
                    <a:lnTo>
                      <a:pt x="2295" y="576"/>
                    </a:lnTo>
                    <a:lnTo>
                      <a:pt x="2339" y="601"/>
                    </a:lnTo>
                    <a:lnTo>
                      <a:pt x="2381" y="627"/>
                    </a:lnTo>
                    <a:lnTo>
                      <a:pt x="2422" y="652"/>
                    </a:lnTo>
                    <a:lnTo>
                      <a:pt x="2461" y="677"/>
                    </a:lnTo>
                    <a:lnTo>
                      <a:pt x="2500" y="703"/>
                    </a:lnTo>
                    <a:lnTo>
                      <a:pt x="2535" y="728"/>
                    </a:lnTo>
                    <a:lnTo>
                      <a:pt x="2570" y="753"/>
                    </a:lnTo>
                    <a:lnTo>
                      <a:pt x="2602" y="778"/>
                    </a:lnTo>
                    <a:lnTo>
                      <a:pt x="2632" y="802"/>
                    </a:lnTo>
                    <a:lnTo>
                      <a:pt x="2662" y="827"/>
                    </a:lnTo>
                    <a:lnTo>
                      <a:pt x="2689" y="852"/>
                    </a:lnTo>
                    <a:lnTo>
                      <a:pt x="2714" y="875"/>
                    </a:lnTo>
                    <a:lnTo>
                      <a:pt x="2737" y="900"/>
                    </a:lnTo>
                    <a:lnTo>
                      <a:pt x="2756" y="923"/>
                    </a:lnTo>
                    <a:lnTo>
                      <a:pt x="2775" y="946"/>
                    </a:lnTo>
                    <a:lnTo>
                      <a:pt x="2791" y="967"/>
                    </a:lnTo>
                    <a:lnTo>
                      <a:pt x="2805" y="990"/>
                    </a:lnTo>
                    <a:lnTo>
                      <a:pt x="2816" y="1011"/>
                    </a:lnTo>
                    <a:lnTo>
                      <a:pt x="2828" y="1041"/>
                    </a:lnTo>
                    <a:lnTo>
                      <a:pt x="2834" y="1069"/>
                    </a:lnTo>
                    <a:lnTo>
                      <a:pt x="2834" y="1096"/>
                    </a:lnTo>
                    <a:lnTo>
                      <a:pt x="2828" y="1121"/>
                    </a:lnTo>
                    <a:close/>
                  </a:path>
                </a:pathLst>
              </a:custGeom>
              <a:solidFill>
                <a:srgbClr val="A577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177"/>
              <p:cNvSpPr>
                <a:spLocks/>
              </p:cNvSpPr>
              <p:nvPr/>
            </p:nvSpPr>
            <p:spPr bwMode="auto">
              <a:xfrm>
                <a:off x="788" y="3003"/>
                <a:ext cx="1405" cy="617"/>
              </a:xfrm>
              <a:custGeom>
                <a:avLst/>
                <a:gdLst>
                  <a:gd name="T0" fmla="*/ 2788 w 2811"/>
                  <a:gd name="T1" fmla="*/ 1143 h 1234"/>
                  <a:gd name="T2" fmla="*/ 2735 w 2811"/>
                  <a:gd name="T3" fmla="*/ 1182 h 1234"/>
                  <a:gd name="T4" fmla="*/ 2657 w 2811"/>
                  <a:gd name="T5" fmla="*/ 1211 h 1234"/>
                  <a:gd name="T6" fmla="*/ 2553 w 2811"/>
                  <a:gd name="T7" fmla="*/ 1228 h 1234"/>
                  <a:gd name="T8" fmla="*/ 2425 w 2811"/>
                  <a:gd name="T9" fmla="*/ 1234 h 1234"/>
                  <a:gd name="T10" fmla="*/ 2277 w 2811"/>
                  <a:gd name="T11" fmla="*/ 1227 h 1234"/>
                  <a:gd name="T12" fmla="*/ 2109 w 2811"/>
                  <a:gd name="T13" fmla="*/ 1207 h 1234"/>
                  <a:gd name="T14" fmla="*/ 1922 w 2811"/>
                  <a:gd name="T15" fmla="*/ 1174 h 1234"/>
                  <a:gd name="T16" fmla="*/ 1718 w 2811"/>
                  <a:gd name="T17" fmla="*/ 1128 h 1234"/>
                  <a:gd name="T18" fmla="*/ 1501 w 2811"/>
                  <a:gd name="T19" fmla="*/ 1066 h 1234"/>
                  <a:gd name="T20" fmla="*/ 1271 w 2811"/>
                  <a:gd name="T21" fmla="*/ 990 h 1234"/>
                  <a:gd name="T22" fmla="*/ 1098 w 2811"/>
                  <a:gd name="T23" fmla="*/ 924 h 1234"/>
                  <a:gd name="T24" fmla="*/ 932 w 2811"/>
                  <a:gd name="T25" fmla="*/ 855 h 1234"/>
                  <a:gd name="T26" fmla="*/ 774 w 2811"/>
                  <a:gd name="T27" fmla="*/ 785 h 1234"/>
                  <a:gd name="T28" fmla="*/ 626 w 2811"/>
                  <a:gd name="T29" fmla="*/ 710 h 1234"/>
                  <a:gd name="T30" fmla="*/ 491 w 2811"/>
                  <a:gd name="T31" fmla="*/ 636 h 1234"/>
                  <a:gd name="T32" fmla="*/ 369 w 2811"/>
                  <a:gd name="T33" fmla="*/ 560 h 1234"/>
                  <a:gd name="T34" fmla="*/ 262 w 2811"/>
                  <a:gd name="T35" fmla="*/ 486 h 1234"/>
                  <a:gd name="T36" fmla="*/ 170 w 2811"/>
                  <a:gd name="T37" fmla="*/ 412 h 1234"/>
                  <a:gd name="T38" fmla="*/ 97 w 2811"/>
                  <a:gd name="T39" fmla="*/ 341 h 1234"/>
                  <a:gd name="T40" fmla="*/ 42 w 2811"/>
                  <a:gd name="T41" fmla="*/ 272 h 1234"/>
                  <a:gd name="T42" fmla="*/ 5 w 2811"/>
                  <a:gd name="T43" fmla="*/ 199 h 1234"/>
                  <a:gd name="T44" fmla="*/ 5 w 2811"/>
                  <a:gd name="T45" fmla="*/ 122 h 1234"/>
                  <a:gd name="T46" fmla="*/ 37 w 2811"/>
                  <a:gd name="T47" fmla="*/ 76 h 1234"/>
                  <a:gd name="T48" fmla="*/ 99 w 2811"/>
                  <a:gd name="T49" fmla="*/ 40 h 1234"/>
                  <a:gd name="T50" fmla="*/ 186 w 2811"/>
                  <a:gd name="T51" fmla="*/ 15 h 1234"/>
                  <a:gd name="T52" fmla="*/ 297 w 2811"/>
                  <a:gd name="T53" fmla="*/ 3 h 1234"/>
                  <a:gd name="T54" fmla="*/ 433 w 2811"/>
                  <a:gd name="T55" fmla="*/ 1 h 1234"/>
                  <a:gd name="T56" fmla="*/ 589 w 2811"/>
                  <a:gd name="T57" fmla="*/ 12 h 1234"/>
                  <a:gd name="T58" fmla="*/ 762 w 2811"/>
                  <a:gd name="T59" fmla="*/ 37 h 1234"/>
                  <a:gd name="T60" fmla="*/ 955 w 2811"/>
                  <a:gd name="T61" fmla="*/ 74 h 1234"/>
                  <a:gd name="T62" fmla="*/ 1161 w 2811"/>
                  <a:gd name="T63" fmla="*/ 125 h 1234"/>
                  <a:gd name="T64" fmla="*/ 1384 w 2811"/>
                  <a:gd name="T65" fmla="*/ 191 h 1234"/>
                  <a:gd name="T66" fmla="*/ 1596 w 2811"/>
                  <a:gd name="T67" fmla="*/ 265 h 1234"/>
                  <a:gd name="T68" fmla="*/ 1770 w 2811"/>
                  <a:gd name="T69" fmla="*/ 330 h 1234"/>
                  <a:gd name="T70" fmla="*/ 1932 w 2811"/>
                  <a:gd name="T71" fmla="*/ 401 h 1234"/>
                  <a:gd name="T72" fmla="*/ 2088 w 2811"/>
                  <a:gd name="T73" fmla="*/ 473 h 1234"/>
                  <a:gd name="T74" fmla="*/ 2231 w 2811"/>
                  <a:gd name="T75" fmla="*/ 548 h 1234"/>
                  <a:gd name="T76" fmla="*/ 2362 w 2811"/>
                  <a:gd name="T77" fmla="*/ 622 h 1234"/>
                  <a:gd name="T78" fmla="*/ 2478 w 2811"/>
                  <a:gd name="T79" fmla="*/ 698 h 1234"/>
                  <a:gd name="T80" fmla="*/ 2581 w 2811"/>
                  <a:gd name="T81" fmla="*/ 772 h 1234"/>
                  <a:gd name="T82" fmla="*/ 2668 w 2811"/>
                  <a:gd name="T83" fmla="*/ 845 h 1234"/>
                  <a:gd name="T84" fmla="*/ 2735 w 2811"/>
                  <a:gd name="T85" fmla="*/ 915 h 1234"/>
                  <a:gd name="T86" fmla="*/ 2783 w 2811"/>
                  <a:gd name="T87" fmla="*/ 983 h 1234"/>
                  <a:gd name="T88" fmla="*/ 2811 w 2811"/>
                  <a:gd name="T89" fmla="*/ 1062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11" h="1234">
                    <a:moveTo>
                      <a:pt x="2806" y="1112"/>
                    </a:moveTo>
                    <a:lnTo>
                      <a:pt x="2798" y="1128"/>
                    </a:lnTo>
                    <a:lnTo>
                      <a:pt x="2788" y="1143"/>
                    </a:lnTo>
                    <a:lnTo>
                      <a:pt x="2774" y="1158"/>
                    </a:lnTo>
                    <a:lnTo>
                      <a:pt x="2756" y="1170"/>
                    </a:lnTo>
                    <a:lnTo>
                      <a:pt x="2735" y="1182"/>
                    </a:lnTo>
                    <a:lnTo>
                      <a:pt x="2712" y="1193"/>
                    </a:lnTo>
                    <a:lnTo>
                      <a:pt x="2685" y="1204"/>
                    </a:lnTo>
                    <a:lnTo>
                      <a:pt x="2657" y="1211"/>
                    </a:lnTo>
                    <a:lnTo>
                      <a:pt x="2625" y="1218"/>
                    </a:lnTo>
                    <a:lnTo>
                      <a:pt x="2590" y="1223"/>
                    </a:lnTo>
                    <a:lnTo>
                      <a:pt x="2553" y="1228"/>
                    </a:lnTo>
                    <a:lnTo>
                      <a:pt x="2514" y="1232"/>
                    </a:lnTo>
                    <a:lnTo>
                      <a:pt x="2471" y="1234"/>
                    </a:lnTo>
                    <a:lnTo>
                      <a:pt x="2425" y="1234"/>
                    </a:lnTo>
                    <a:lnTo>
                      <a:pt x="2379" y="1232"/>
                    </a:lnTo>
                    <a:lnTo>
                      <a:pt x="2330" y="1230"/>
                    </a:lnTo>
                    <a:lnTo>
                      <a:pt x="2277" y="1227"/>
                    </a:lnTo>
                    <a:lnTo>
                      <a:pt x="2224" y="1221"/>
                    </a:lnTo>
                    <a:lnTo>
                      <a:pt x="2167" y="1214"/>
                    </a:lnTo>
                    <a:lnTo>
                      <a:pt x="2109" y="1207"/>
                    </a:lnTo>
                    <a:lnTo>
                      <a:pt x="2049" y="1197"/>
                    </a:lnTo>
                    <a:lnTo>
                      <a:pt x="1987" y="1186"/>
                    </a:lnTo>
                    <a:lnTo>
                      <a:pt x="1922" y="1174"/>
                    </a:lnTo>
                    <a:lnTo>
                      <a:pt x="1856" y="1159"/>
                    </a:lnTo>
                    <a:lnTo>
                      <a:pt x="1789" y="1143"/>
                    </a:lnTo>
                    <a:lnTo>
                      <a:pt x="1718" y="1128"/>
                    </a:lnTo>
                    <a:lnTo>
                      <a:pt x="1648" y="1108"/>
                    </a:lnTo>
                    <a:lnTo>
                      <a:pt x="1575" y="1087"/>
                    </a:lnTo>
                    <a:lnTo>
                      <a:pt x="1501" y="1066"/>
                    </a:lnTo>
                    <a:lnTo>
                      <a:pt x="1427" y="1043"/>
                    </a:lnTo>
                    <a:lnTo>
                      <a:pt x="1349" y="1016"/>
                    </a:lnTo>
                    <a:lnTo>
                      <a:pt x="1271" y="990"/>
                    </a:lnTo>
                    <a:lnTo>
                      <a:pt x="1213" y="968"/>
                    </a:lnTo>
                    <a:lnTo>
                      <a:pt x="1154" y="947"/>
                    </a:lnTo>
                    <a:lnTo>
                      <a:pt x="1098" y="924"/>
                    </a:lnTo>
                    <a:lnTo>
                      <a:pt x="1041" y="903"/>
                    </a:lnTo>
                    <a:lnTo>
                      <a:pt x="985" y="880"/>
                    </a:lnTo>
                    <a:lnTo>
                      <a:pt x="932" y="855"/>
                    </a:lnTo>
                    <a:lnTo>
                      <a:pt x="877" y="832"/>
                    </a:lnTo>
                    <a:lnTo>
                      <a:pt x="826" y="809"/>
                    </a:lnTo>
                    <a:lnTo>
                      <a:pt x="774" y="785"/>
                    </a:lnTo>
                    <a:lnTo>
                      <a:pt x="723" y="760"/>
                    </a:lnTo>
                    <a:lnTo>
                      <a:pt x="674" y="735"/>
                    </a:lnTo>
                    <a:lnTo>
                      <a:pt x="626" y="710"/>
                    </a:lnTo>
                    <a:lnTo>
                      <a:pt x="580" y="686"/>
                    </a:lnTo>
                    <a:lnTo>
                      <a:pt x="534" y="661"/>
                    </a:lnTo>
                    <a:lnTo>
                      <a:pt x="491" y="636"/>
                    </a:lnTo>
                    <a:lnTo>
                      <a:pt x="449" y="610"/>
                    </a:lnTo>
                    <a:lnTo>
                      <a:pt x="408" y="585"/>
                    </a:lnTo>
                    <a:lnTo>
                      <a:pt x="369" y="560"/>
                    </a:lnTo>
                    <a:lnTo>
                      <a:pt x="332" y="535"/>
                    </a:lnTo>
                    <a:lnTo>
                      <a:pt x="295" y="511"/>
                    </a:lnTo>
                    <a:lnTo>
                      <a:pt x="262" y="486"/>
                    </a:lnTo>
                    <a:lnTo>
                      <a:pt x="230" y="461"/>
                    </a:lnTo>
                    <a:lnTo>
                      <a:pt x="200" y="436"/>
                    </a:lnTo>
                    <a:lnTo>
                      <a:pt x="170" y="412"/>
                    </a:lnTo>
                    <a:lnTo>
                      <a:pt x="143" y="387"/>
                    </a:lnTo>
                    <a:lnTo>
                      <a:pt x="120" y="364"/>
                    </a:lnTo>
                    <a:lnTo>
                      <a:pt x="97" y="341"/>
                    </a:lnTo>
                    <a:lnTo>
                      <a:pt x="76" y="318"/>
                    </a:lnTo>
                    <a:lnTo>
                      <a:pt x="58" y="295"/>
                    </a:lnTo>
                    <a:lnTo>
                      <a:pt x="42" y="272"/>
                    </a:lnTo>
                    <a:lnTo>
                      <a:pt x="28" y="251"/>
                    </a:lnTo>
                    <a:lnTo>
                      <a:pt x="18" y="229"/>
                    </a:lnTo>
                    <a:lnTo>
                      <a:pt x="5" y="199"/>
                    </a:lnTo>
                    <a:lnTo>
                      <a:pt x="0" y="171"/>
                    </a:lnTo>
                    <a:lnTo>
                      <a:pt x="0" y="145"/>
                    </a:lnTo>
                    <a:lnTo>
                      <a:pt x="5" y="122"/>
                    </a:lnTo>
                    <a:lnTo>
                      <a:pt x="12" y="106"/>
                    </a:lnTo>
                    <a:lnTo>
                      <a:pt x="23" y="90"/>
                    </a:lnTo>
                    <a:lnTo>
                      <a:pt x="37" y="76"/>
                    </a:lnTo>
                    <a:lnTo>
                      <a:pt x="55" y="63"/>
                    </a:lnTo>
                    <a:lnTo>
                      <a:pt x="76" y="51"/>
                    </a:lnTo>
                    <a:lnTo>
                      <a:pt x="99" y="40"/>
                    </a:lnTo>
                    <a:lnTo>
                      <a:pt x="125" y="31"/>
                    </a:lnTo>
                    <a:lnTo>
                      <a:pt x="154" y="23"/>
                    </a:lnTo>
                    <a:lnTo>
                      <a:pt x="186" y="15"/>
                    </a:lnTo>
                    <a:lnTo>
                      <a:pt x="221" y="10"/>
                    </a:lnTo>
                    <a:lnTo>
                      <a:pt x="258" y="5"/>
                    </a:lnTo>
                    <a:lnTo>
                      <a:pt x="297" y="3"/>
                    </a:lnTo>
                    <a:lnTo>
                      <a:pt x="339" y="1"/>
                    </a:lnTo>
                    <a:lnTo>
                      <a:pt x="385" y="0"/>
                    </a:lnTo>
                    <a:lnTo>
                      <a:pt x="433" y="1"/>
                    </a:lnTo>
                    <a:lnTo>
                      <a:pt x="483" y="3"/>
                    </a:lnTo>
                    <a:lnTo>
                      <a:pt x="534" y="7"/>
                    </a:lnTo>
                    <a:lnTo>
                      <a:pt x="589" y="12"/>
                    </a:lnTo>
                    <a:lnTo>
                      <a:pt x="643" y="19"/>
                    </a:lnTo>
                    <a:lnTo>
                      <a:pt x="702" y="26"/>
                    </a:lnTo>
                    <a:lnTo>
                      <a:pt x="762" y="37"/>
                    </a:lnTo>
                    <a:lnTo>
                      <a:pt x="826" y="47"/>
                    </a:lnTo>
                    <a:lnTo>
                      <a:pt x="889" y="60"/>
                    </a:lnTo>
                    <a:lnTo>
                      <a:pt x="955" y="74"/>
                    </a:lnTo>
                    <a:lnTo>
                      <a:pt x="1022" y="90"/>
                    </a:lnTo>
                    <a:lnTo>
                      <a:pt x="1091" y="107"/>
                    </a:lnTo>
                    <a:lnTo>
                      <a:pt x="1161" y="125"/>
                    </a:lnTo>
                    <a:lnTo>
                      <a:pt x="1234" y="146"/>
                    </a:lnTo>
                    <a:lnTo>
                      <a:pt x="1308" y="168"/>
                    </a:lnTo>
                    <a:lnTo>
                      <a:pt x="1384" y="191"/>
                    </a:lnTo>
                    <a:lnTo>
                      <a:pt x="1460" y="217"/>
                    </a:lnTo>
                    <a:lnTo>
                      <a:pt x="1538" y="244"/>
                    </a:lnTo>
                    <a:lnTo>
                      <a:pt x="1596" y="265"/>
                    </a:lnTo>
                    <a:lnTo>
                      <a:pt x="1655" y="286"/>
                    </a:lnTo>
                    <a:lnTo>
                      <a:pt x="1713" y="307"/>
                    </a:lnTo>
                    <a:lnTo>
                      <a:pt x="1770" y="330"/>
                    </a:lnTo>
                    <a:lnTo>
                      <a:pt x="1824" y="353"/>
                    </a:lnTo>
                    <a:lnTo>
                      <a:pt x="1879" y="376"/>
                    </a:lnTo>
                    <a:lnTo>
                      <a:pt x="1932" y="401"/>
                    </a:lnTo>
                    <a:lnTo>
                      <a:pt x="1985" y="424"/>
                    </a:lnTo>
                    <a:lnTo>
                      <a:pt x="2037" y="449"/>
                    </a:lnTo>
                    <a:lnTo>
                      <a:pt x="2088" y="473"/>
                    </a:lnTo>
                    <a:lnTo>
                      <a:pt x="2136" y="496"/>
                    </a:lnTo>
                    <a:lnTo>
                      <a:pt x="2183" y="521"/>
                    </a:lnTo>
                    <a:lnTo>
                      <a:pt x="2231" y="548"/>
                    </a:lnTo>
                    <a:lnTo>
                      <a:pt x="2275" y="572"/>
                    </a:lnTo>
                    <a:lnTo>
                      <a:pt x="2319" y="597"/>
                    </a:lnTo>
                    <a:lnTo>
                      <a:pt x="2362" y="622"/>
                    </a:lnTo>
                    <a:lnTo>
                      <a:pt x="2402" y="647"/>
                    </a:lnTo>
                    <a:lnTo>
                      <a:pt x="2441" y="673"/>
                    </a:lnTo>
                    <a:lnTo>
                      <a:pt x="2478" y="698"/>
                    </a:lnTo>
                    <a:lnTo>
                      <a:pt x="2516" y="723"/>
                    </a:lnTo>
                    <a:lnTo>
                      <a:pt x="2549" y="747"/>
                    </a:lnTo>
                    <a:lnTo>
                      <a:pt x="2581" y="772"/>
                    </a:lnTo>
                    <a:lnTo>
                      <a:pt x="2611" y="797"/>
                    </a:lnTo>
                    <a:lnTo>
                      <a:pt x="2641" y="822"/>
                    </a:lnTo>
                    <a:lnTo>
                      <a:pt x="2668" y="845"/>
                    </a:lnTo>
                    <a:lnTo>
                      <a:pt x="2691" y="869"/>
                    </a:lnTo>
                    <a:lnTo>
                      <a:pt x="2714" y="892"/>
                    </a:lnTo>
                    <a:lnTo>
                      <a:pt x="2735" y="915"/>
                    </a:lnTo>
                    <a:lnTo>
                      <a:pt x="2753" y="938"/>
                    </a:lnTo>
                    <a:lnTo>
                      <a:pt x="2768" y="961"/>
                    </a:lnTo>
                    <a:lnTo>
                      <a:pt x="2783" y="983"/>
                    </a:lnTo>
                    <a:lnTo>
                      <a:pt x="2793" y="1004"/>
                    </a:lnTo>
                    <a:lnTo>
                      <a:pt x="2806" y="1034"/>
                    </a:lnTo>
                    <a:lnTo>
                      <a:pt x="2811" y="1062"/>
                    </a:lnTo>
                    <a:lnTo>
                      <a:pt x="2811" y="1089"/>
                    </a:lnTo>
                    <a:lnTo>
                      <a:pt x="2806" y="1112"/>
                    </a:lnTo>
                    <a:close/>
                  </a:path>
                </a:pathLst>
              </a:custGeom>
              <a:solidFill>
                <a:srgbClr val="B584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178"/>
              <p:cNvSpPr>
                <a:spLocks/>
              </p:cNvSpPr>
              <p:nvPr/>
            </p:nvSpPr>
            <p:spPr bwMode="auto">
              <a:xfrm>
                <a:off x="776" y="2999"/>
                <a:ext cx="1291" cy="385"/>
              </a:xfrm>
              <a:custGeom>
                <a:avLst/>
                <a:gdLst>
                  <a:gd name="T0" fmla="*/ 62 w 2581"/>
                  <a:gd name="T1" fmla="*/ 228 h 771"/>
                  <a:gd name="T2" fmla="*/ 55 w 2581"/>
                  <a:gd name="T3" fmla="*/ 162 h 771"/>
                  <a:gd name="T4" fmla="*/ 67 w 2581"/>
                  <a:gd name="T5" fmla="*/ 120 h 771"/>
                  <a:gd name="T6" fmla="*/ 92 w 2581"/>
                  <a:gd name="T7" fmla="*/ 92 h 771"/>
                  <a:gd name="T8" fmla="*/ 131 w 2581"/>
                  <a:gd name="T9" fmla="*/ 67 h 771"/>
                  <a:gd name="T10" fmla="*/ 180 w 2581"/>
                  <a:gd name="T11" fmla="*/ 49 h 771"/>
                  <a:gd name="T12" fmla="*/ 242 w 2581"/>
                  <a:gd name="T13" fmla="*/ 35 h 771"/>
                  <a:gd name="T14" fmla="*/ 313 w 2581"/>
                  <a:gd name="T15" fmla="*/ 28 h 771"/>
                  <a:gd name="T16" fmla="*/ 396 w 2581"/>
                  <a:gd name="T17" fmla="*/ 24 h 771"/>
                  <a:gd name="T18" fmla="*/ 490 w 2581"/>
                  <a:gd name="T19" fmla="*/ 28 h 771"/>
                  <a:gd name="T20" fmla="*/ 590 w 2581"/>
                  <a:gd name="T21" fmla="*/ 37 h 771"/>
                  <a:gd name="T22" fmla="*/ 702 w 2581"/>
                  <a:gd name="T23" fmla="*/ 51 h 771"/>
                  <a:gd name="T24" fmla="*/ 820 w 2581"/>
                  <a:gd name="T25" fmla="*/ 70 h 771"/>
                  <a:gd name="T26" fmla="*/ 948 w 2581"/>
                  <a:gd name="T27" fmla="*/ 97 h 771"/>
                  <a:gd name="T28" fmla="*/ 1082 w 2581"/>
                  <a:gd name="T29" fmla="*/ 129 h 771"/>
                  <a:gd name="T30" fmla="*/ 1222 w 2581"/>
                  <a:gd name="T31" fmla="*/ 166 h 771"/>
                  <a:gd name="T32" fmla="*/ 1368 w 2581"/>
                  <a:gd name="T33" fmla="*/ 210 h 771"/>
                  <a:gd name="T34" fmla="*/ 1520 w 2581"/>
                  <a:gd name="T35" fmla="*/ 260 h 771"/>
                  <a:gd name="T36" fmla="*/ 1672 w 2581"/>
                  <a:gd name="T37" fmla="*/ 313 h 771"/>
                  <a:gd name="T38" fmla="*/ 1817 w 2581"/>
                  <a:gd name="T39" fmla="*/ 367 h 771"/>
                  <a:gd name="T40" fmla="*/ 1955 w 2581"/>
                  <a:gd name="T41" fmla="*/ 426 h 771"/>
                  <a:gd name="T42" fmla="*/ 2088 w 2581"/>
                  <a:gd name="T43" fmla="*/ 488 h 771"/>
                  <a:gd name="T44" fmla="*/ 2213 w 2581"/>
                  <a:gd name="T45" fmla="*/ 550 h 771"/>
                  <a:gd name="T46" fmla="*/ 2330 w 2581"/>
                  <a:gd name="T47" fmla="*/ 611 h 771"/>
                  <a:gd name="T48" fmla="*/ 2438 w 2581"/>
                  <a:gd name="T49" fmla="*/ 675 h 771"/>
                  <a:gd name="T50" fmla="*/ 2535 w 2581"/>
                  <a:gd name="T51" fmla="*/ 739 h 771"/>
                  <a:gd name="T52" fmla="*/ 2537 w 2581"/>
                  <a:gd name="T53" fmla="*/ 737 h 771"/>
                  <a:gd name="T54" fmla="*/ 2436 w 2581"/>
                  <a:gd name="T55" fmla="*/ 668 h 771"/>
                  <a:gd name="T56" fmla="*/ 2325 w 2581"/>
                  <a:gd name="T57" fmla="*/ 599 h 771"/>
                  <a:gd name="T58" fmla="*/ 2203 w 2581"/>
                  <a:gd name="T59" fmla="*/ 530 h 771"/>
                  <a:gd name="T60" fmla="*/ 2068 w 2581"/>
                  <a:gd name="T61" fmla="*/ 461 h 771"/>
                  <a:gd name="T62" fmla="*/ 1927 w 2581"/>
                  <a:gd name="T63" fmla="*/ 396 h 771"/>
                  <a:gd name="T64" fmla="*/ 1777 w 2581"/>
                  <a:gd name="T65" fmla="*/ 332 h 771"/>
                  <a:gd name="T66" fmla="*/ 1621 w 2581"/>
                  <a:gd name="T67" fmla="*/ 270 h 771"/>
                  <a:gd name="T68" fmla="*/ 1462 w 2581"/>
                  <a:gd name="T69" fmla="*/ 215 h 771"/>
                  <a:gd name="T70" fmla="*/ 1310 w 2581"/>
                  <a:gd name="T71" fmla="*/ 166 h 771"/>
                  <a:gd name="T72" fmla="*/ 1163 w 2581"/>
                  <a:gd name="T73" fmla="*/ 123 h 771"/>
                  <a:gd name="T74" fmla="*/ 1024 w 2581"/>
                  <a:gd name="T75" fmla="*/ 88 h 771"/>
                  <a:gd name="T76" fmla="*/ 891 w 2581"/>
                  <a:gd name="T77" fmla="*/ 58 h 771"/>
                  <a:gd name="T78" fmla="*/ 764 w 2581"/>
                  <a:gd name="T79" fmla="*/ 35 h 771"/>
                  <a:gd name="T80" fmla="*/ 645 w 2581"/>
                  <a:gd name="T81" fmla="*/ 17 h 771"/>
                  <a:gd name="T82" fmla="*/ 536 w 2581"/>
                  <a:gd name="T83" fmla="*/ 5 h 771"/>
                  <a:gd name="T84" fmla="*/ 435 w 2581"/>
                  <a:gd name="T85" fmla="*/ 0 h 771"/>
                  <a:gd name="T86" fmla="*/ 341 w 2581"/>
                  <a:gd name="T87" fmla="*/ 0 h 771"/>
                  <a:gd name="T88" fmla="*/ 260 w 2581"/>
                  <a:gd name="T89" fmla="*/ 5 h 771"/>
                  <a:gd name="T90" fmla="*/ 187 w 2581"/>
                  <a:gd name="T91" fmla="*/ 16 h 771"/>
                  <a:gd name="T92" fmla="*/ 127 w 2581"/>
                  <a:gd name="T93" fmla="*/ 30 h 771"/>
                  <a:gd name="T94" fmla="*/ 78 w 2581"/>
                  <a:gd name="T95" fmla="*/ 51 h 771"/>
                  <a:gd name="T96" fmla="*/ 39 w 2581"/>
                  <a:gd name="T97" fmla="*/ 76 h 771"/>
                  <a:gd name="T98" fmla="*/ 14 w 2581"/>
                  <a:gd name="T99" fmla="*/ 106 h 771"/>
                  <a:gd name="T100" fmla="*/ 2 w 2581"/>
                  <a:gd name="T101" fmla="*/ 146 h 771"/>
                  <a:gd name="T102" fmla="*/ 5 w 2581"/>
                  <a:gd name="T103" fmla="*/ 201 h 771"/>
                  <a:gd name="T104" fmla="*/ 39 w 2581"/>
                  <a:gd name="T105" fmla="*/ 258 h 771"/>
                  <a:gd name="T106" fmla="*/ 69 w 2581"/>
                  <a:gd name="T107" fmla="*/ 293 h 771"/>
                  <a:gd name="T108" fmla="*/ 87 w 2581"/>
                  <a:gd name="T109" fmla="*/ 302 h 771"/>
                  <a:gd name="T110" fmla="*/ 83 w 2581"/>
                  <a:gd name="T111" fmla="*/ 283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81" h="771">
                    <a:moveTo>
                      <a:pt x="74" y="260"/>
                    </a:moveTo>
                    <a:lnTo>
                      <a:pt x="62" y="228"/>
                    </a:lnTo>
                    <a:lnTo>
                      <a:pt x="57" y="194"/>
                    </a:lnTo>
                    <a:lnTo>
                      <a:pt x="55" y="162"/>
                    </a:lnTo>
                    <a:lnTo>
                      <a:pt x="60" y="136"/>
                    </a:lnTo>
                    <a:lnTo>
                      <a:pt x="67" y="120"/>
                    </a:lnTo>
                    <a:lnTo>
                      <a:pt x="78" y="104"/>
                    </a:lnTo>
                    <a:lnTo>
                      <a:pt x="92" y="92"/>
                    </a:lnTo>
                    <a:lnTo>
                      <a:pt x="110" y="78"/>
                    </a:lnTo>
                    <a:lnTo>
                      <a:pt x="131" y="67"/>
                    </a:lnTo>
                    <a:lnTo>
                      <a:pt x="154" y="58"/>
                    </a:lnTo>
                    <a:lnTo>
                      <a:pt x="180" y="49"/>
                    </a:lnTo>
                    <a:lnTo>
                      <a:pt x="209" y="42"/>
                    </a:lnTo>
                    <a:lnTo>
                      <a:pt x="242" y="35"/>
                    </a:lnTo>
                    <a:lnTo>
                      <a:pt x="276" y="32"/>
                    </a:lnTo>
                    <a:lnTo>
                      <a:pt x="313" y="28"/>
                    </a:lnTo>
                    <a:lnTo>
                      <a:pt x="354" y="26"/>
                    </a:lnTo>
                    <a:lnTo>
                      <a:pt x="396" y="24"/>
                    </a:lnTo>
                    <a:lnTo>
                      <a:pt x="442" y="26"/>
                    </a:lnTo>
                    <a:lnTo>
                      <a:pt x="490" y="28"/>
                    </a:lnTo>
                    <a:lnTo>
                      <a:pt x="539" y="32"/>
                    </a:lnTo>
                    <a:lnTo>
                      <a:pt x="590" y="37"/>
                    </a:lnTo>
                    <a:lnTo>
                      <a:pt x="645" y="44"/>
                    </a:lnTo>
                    <a:lnTo>
                      <a:pt x="702" y="51"/>
                    </a:lnTo>
                    <a:lnTo>
                      <a:pt x="760" y="60"/>
                    </a:lnTo>
                    <a:lnTo>
                      <a:pt x="820" y="70"/>
                    </a:lnTo>
                    <a:lnTo>
                      <a:pt x="882" y="83"/>
                    </a:lnTo>
                    <a:lnTo>
                      <a:pt x="948" y="97"/>
                    </a:lnTo>
                    <a:lnTo>
                      <a:pt x="1013" y="111"/>
                    </a:lnTo>
                    <a:lnTo>
                      <a:pt x="1082" y="129"/>
                    </a:lnTo>
                    <a:lnTo>
                      <a:pt x="1151" y="146"/>
                    </a:lnTo>
                    <a:lnTo>
                      <a:pt x="1222" y="166"/>
                    </a:lnTo>
                    <a:lnTo>
                      <a:pt x="1294" y="187"/>
                    </a:lnTo>
                    <a:lnTo>
                      <a:pt x="1368" y="210"/>
                    </a:lnTo>
                    <a:lnTo>
                      <a:pt x="1444" y="233"/>
                    </a:lnTo>
                    <a:lnTo>
                      <a:pt x="1520" y="260"/>
                    </a:lnTo>
                    <a:lnTo>
                      <a:pt x="1598" y="286"/>
                    </a:lnTo>
                    <a:lnTo>
                      <a:pt x="1672" y="313"/>
                    </a:lnTo>
                    <a:lnTo>
                      <a:pt x="1745" y="341"/>
                    </a:lnTo>
                    <a:lnTo>
                      <a:pt x="1817" y="367"/>
                    </a:lnTo>
                    <a:lnTo>
                      <a:pt x="1886" y="398"/>
                    </a:lnTo>
                    <a:lnTo>
                      <a:pt x="1955" y="426"/>
                    </a:lnTo>
                    <a:lnTo>
                      <a:pt x="2022" y="456"/>
                    </a:lnTo>
                    <a:lnTo>
                      <a:pt x="2088" y="488"/>
                    </a:lnTo>
                    <a:lnTo>
                      <a:pt x="2151" y="518"/>
                    </a:lnTo>
                    <a:lnTo>
                      <a:pt x="2213" y="550"/>
                    </a:lnTo>
                    <a:lnTo>
                      <a:pt x="2272" y="580"/>
                    </a:lnTo>
                    <a:lnTo>
                      <a:pt x="2330" y="611"/>
                    </a:lnTo>
                    <a:lnTo>
                      <a:pt x="2385" y="643"/>
                    </a:lnTo>
                    <a:lnTo>
                      <a:pt x="2438" y="675"/>
                    </a:lnTo>
                    <a:lnTo>
                      <a:pt x="2487" y="707"/>
                    </a:lnTo>
                    <a:lnTo>
                      <a:pt x="2535" y="739"/>
                    </a:lnTo>
                    <a:lnTo>
                      <a:pt x="2581" y="771"/>
                    </a:lnTo>
                    <a:lnTo>
                      <a:pt x="2537" y="737"/>
                    </a:lnTo>
                    <a:lnTo>
                      <a:pt x="2487" y="702"/>
                    </a:lnTo>
                    <a:lnTo>
                      <a:pt x="2436" y="668"/>
                    </a:lnTo>
                    <a:lnTo>
                      <a:pt x="2383" y="633"/>
                    </a:lnTo>
                    <a:lnTo>
                      <a:pt x="2325" y="599"/>
                    </a:lnTo>
                    <a:lnTo>
                      <a:pt x="2265" y="564"/>
                    </a:lnTo>
                    <a:lnTo>
                      <a:pt x="2203" y="530"/>
                    </a:lnTo>
                    <a:lnTo>
                      <a:pt x="2137" y="495"/>
                    </a:lnTo>
                    <a:lnTo>
                      <a:pt x="2068" y="461"/>
                    </a:lnTo>
                    <a:lnTo>
                      <a:pt x="1999" y="429"/>
                    </a:lnTo>
                    <a:lnTo>
                      <a:pt x="1927" y="396"/>
                    </a:lnTo>
                    <a:lnTo>
                      <a:pt x="1853" y="364"/>
                    </a:lnTo>
                    <a:lnTo>
                      <a:pt x="1777" y="332"/>
                    </a:lnTo>
                    <a:lnTo>
                      <a:pt x="1699" y="300"/>
                    </a:lnTo>
                    <a:lnTo>
                      <a:pt x="1621" y="270"/>
                    </a:lnTo>
                    <a:lnTo>
                      <a:pt x="1540" y="242"/>
                    </a:lnTo>
                    <a:lnTo>
                      <a:pt x="1462" y="215"/>
                    </a:lnTo>
                    <a:lnTo>
                      <a:pt x="1386" y="189"/>
                    </a:lnTo>
                    <a:lnTo>
                      <a:pt x="1310" y="166"/>
                    </a:lnTo>
                    <a:lnTo>
                      <a:pt x="1236" y="145"/>
                    </a:lnTo>
                    <a:lnTo>
                      <a:pt x="1163" y="123"/>
                    </a:lnTo>
                    <a:lnTo>
                      <a:pt x="1093" y="106"/>
                    </a:lnTo>
                    <a:lnTo>
                      <a:pt x="1024" y="88"/>
                    </a:lnTo>
                    <a:lnTo>
                      <a:pt x="956" y="72"/>
                    </a:lnTo>
                    <a:lnTo>
                      <a:pt x="891" y="58"/>
                    </a:lnTo>
                    <a:lnTo>
                      <a:pt x="827" y="46"/>
                    </a:lnTo>
                    <a:lnTo>
                      <a:pt x="764" y="35"/>
                    </a:lnTo>
                    <a:lnTo>
                      <a:pt x="704" y="24"/>
                    </a:lnTo>
                    <a:lnTo>
                      <a:pt x="645" y="17"/>
                    </a:lnTo>
                    <a:lnTo>
                      <a:pt x="590" y="10"/>
                    </a:lnTo>
                    <a:lnTo>
                      <a:pt x="536" y="5"/>
                    </a:lnTo>
                    <a:lnTo>
                      <a:pt x="484" y="2"/>
                    </a:lnTo>
                    <a:lnTo>
                      <a:pt x="435" y="0"/>
                    </a:lnTo>
                    <a:lnTo>
                      <a:pt x="387" y="0"/>
                    </a:lnTo>
                    <a:lnTo>
                      <a:pt x="341" y="0"/>
                    </a:lnTo>
                    <a:lnTo>
                      <a:pt x="299" y="2"/>
                    </a:lnTo>
                    <a:lnTo>
                      <a:pt x="260" y="5"/>
                    </a:lnTo>
                    <a:lnTo>
                      <a:pt x="223" y="9"/>
                    </a:lnTo>
                    <a:lnTo>
                      <a:pt x="187" y="16"/>
                    </a:lnTo>
                    <a:lnTo>
                      <a:pt x="156" y="23"/>
                    </a:lnTo>
                    <a:lnTo>
                      <a:pt x="127" y="30"/>
                    </a:lnTo>
                    <a:lnTo>
                      <a:pt x="101" y="40"/>
                    </a:lnTo>
                    <a:lnTo>
                      <a:pt x="78" y="51"/>
                    </a:lnTo>
                    <a:lnTo>
                      <a:pt x="57" y="62"/>
                    </a:lnTo>
                    <a:lnTo>
                      <a:pt x="39" y="76"/>
                    </a:lnTo>
                    <a:lnTo>
                      <a:pt x="25" y="90"/>
                    </a:lnTo>
                    <a:lnTo>
                      <a:pt x="14" y="106"/>
                    </a:lnTo>
                    <a:lnTo>
                      <a:pt x="7" y="122"/>
                    </a:lnTo>
                    <a:lnTo>
                      <a:pt x="2" y="146"/>
                    </a:lnTo>
                    <a:lnTo>
                      <a:pt x="0" y="173"/>
                    </a:lnTo>
                    <a:lnTo>
                      <a:pt x="5" y="201"/>
                    </a:lnTo>
                    <a:lnTo>
                      <a:pt x="19" y="230"/>
                    </a:lnTo>
                    <a:lnTo>
                      <a:pt x="39" y="258"/>
                    </a:lnTo>
                    <a:lnTo>
                      <a:pt x="57" y="279"/>
                    </a:lnTo>
                    <a:lnTo>
                      <a:pt x="69" y="293"/>
                    </a:lnTo>
                    <a:lnTo>
                      <a:pt x="80" y="302"/>
                    </a:lnTo>
                    <a:lnTo>
                      <a:pt x="87" y="302"/>
                    </a:lnTo>
                    <a:lnTo>
                      <a:pt x="88" y="297"/>
                    </a:lnTo>
                    <a:lnTo>
                      <a:pt x="83" y="283"/>
                    </a:lnTo>
                    <a:lnTo>
                      <a:pt x="74" y="260"/>
                    </a:lnTo>
                    <a:close/>
                  </a:path>
                </a:pathLst>
              </a:custGeom>
              <a:solidFill>
                <a:srgbClr val="E8D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179"/>
              <p:cNvSpPr>
                <a:spLocks/>
              </p:cNvSpPr>
              <p:nvPr/>
            </p:nvSpPr>
            <p:spPr bwMode="auto">
              <a:xfrm>
                <a:off x="973" y="3338"/>
                <a:ext cx="9" cy="125"/>
              </a:xfrm>
              <a:custGeom>
                <a:avLst/>
                <a:gdLst>
                  <a:gd name="T0" fmla="*/ 0 w 20"/>
                  <a:gd name="T1" fmla="*/ 0 h 249"/>
                  <a:gd name="T2" fmla="*/ 0 w 20"/>
                  <a:gd name="T3" fmla="*/ 47 h 249"/>
                  <a:gd name="T4" fmla="*/ 2 w 20"/>
                  <a:gd name="T5" fmla="*/ 138 h 249"/>
                  <a:gd name="T6" fmla="*/ 2 w 20"/>
                  <a:gd name="T7" fmla="*/ 221 h 249"/>
                  <a:gd name="T8" fmla="*/ 4 w 20"/>
                  <a:gd name="T9" fmla="*/ 249 h 249"/>
                  <a:gd name="T10" fmla="*/ 9 w 20"/>
                  <a:gd name="T11" fmla="*/ 203 h 249"/>
                  <a:gd name="T12" fmla="*/ 15 w 20"/>
                  <a:gd name="T13" fmla="*/ 127 h 249"/>
                  <a:gd name="T14" fmla="*/ 20 w 20"/>
                  <a:gd name="T15" fmla="*/ 53 h 249"/>
                  <a:gd name="T16" fmla="*/ 20 w 20"/>
                  <a:gd name="T17" fmla="*/ 16 h 249"/>
                  <a:gd name="T18" fmla="*/ 15 w 20"/>
                  <a:gd name="T19" fmla="*/ 8 h 249"/>
                  <a:gd name="T20" fmla="*/ 8 w 20"/>
                  <a:gd name="T21" fmla="*/ 5 h 249"/>
                  <a:gd name="T22" fmla="*/ 2 w 20"/>
                  <a:gd name="T23" fmla="*/ 1 h 249"/>
                  <a:gd name="T24" fmla="*/ 0 w 20"/>
                  <a:gd name="T25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49">
                    <a:moveTo>
                      <a:pt x="0" y="0"/>
                    </a:moveTo>
                    <a:lnTo>
                      <a:pt x="0" y="47"/>
                    </a:lnTo>
                    <a:lnTo>
                      <a:pt x="2" y="138"/>
                    </a:lnTo>
                    <a:lnTo>
                      <a:pt x="2" y="221"/>
                    </a:lnTo>
                    <a:lnTo>
                      <a:pt x="4" y="249"/>
                    </a:lnTo>
                    <a:lnTo>
                      <a:pt x="9" y="203"/>
                    </a:lnTo>
                    <a:lnTo>
                      <a:pt x="15" y="127"/>
                    </a:lnTo>
                    <a:lnTo>
                      <a:pt x="20" y="53"/>
                    </a:lnTo>
                    <a:lnTo>
                      <a:pt x="20" y="16"/>
                    </a:lnTo>
                    <a:lnTo>
                      <a:pt x="15" y="8"/>
                    </a:lnTo>
                    <a:lnTo>
                      <a:pt x="8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180"/>
              <p:cNvSpPr>
                <a:spLocks/>
              </p:cNvSpPr>
              <p:nvPr/>
            </p:nvSpPr>
            <p:spPr bwMode="auto">
              <a:xfrm>
                <a:off x="1769" y="3649"/>
                <a:ext cx="15" cy="182"/>
              </a:xfrm>
              <a:custGeom>
                <a:avLst/>
                <a:gdLst>
                  <a:gd name="T0" fmla="*/ 0 w 30"/>
                  <a:gd name="T1" fmla="*/ 0 h 364"/>
                  <a:gd name="T2" fmla="*/ 0 w 30"/>
                  <a:gd name="T3" fmla="*/ 62 h 364"/>
                  <a:gd name="T4" fmla="*/ 0 w 30"/>
                  <a:gd name="T5" fmla="*/ 189 h 364"/>
                  <a:gd name="T6" fmla="*/ 2 w 30"/>
                  <a:gd name="T7" fmla="*/ 313 h 364"/>
                  <a:gd name="T8" fmla="*/ 4 w 30"/>
                  <a:gd name="T9" fmla="*/ 364 h 364"/>
                  <a:gd name="T10" fmla="*/ 9 w 30"/>
                  <a:gd name="T11" fmla="*/ 304 h 364"/>
                  <a:gd name="T12" fmla="*/ 20 w 30"/>
                  <a:gd name="T13" fmla="*/ 182 h 364"/>
                  <a:gd name="T14" fmla="*/ 29 w 30"/>
                  <a:gd name="T15" fmla="*/ 60 h 364"/>
                  <a:gd name="T16" fmla="*/ 30 w 30"/>
                  <a:gd name="T17" fmla="*/ 6 h 364"/>
                  <a:gd name="T18" fmla="*/ 21 w 30"/>
                  <a:gd name="T19" fmla="*/ 4 h 364"/>
                  <a:gd name="T20" fmla="*/ 13 w 30"/>
                  <a:gd name="T21" fmla="*/ 2 h 364"/>
                  <a:gd name="T22" fmla="*/ 4 w 30"/>
                  <a:gd name="T23" fmla="*/ 0 h 364"/>
                  <a:gd name="T24" fmla="*/ 0 w 30"/>
                  <a:gd name="T25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64">
                    <a:moveTo>
                      <a:pt x="0" y="0"/>
                    </a:moveTo>
                    <a:lnTo>
                      <a:pt x="0" y="62"/>
                    </a:lnTo>
                    <a:lnTo>
                      <a:pt x="0" y="189"/>
                    </a:lnTo>
                    <a:lnTo>
                      <a:pt x="2" y="313"/>
                    </a:lnTo>
                    <a:lnTo>
                      <a:pt x="4" y="364"/>
                    </a:lnTo>
                    <a:lnTo>
                      <a:pt x="9" y="304"/>
                    </a:lnTo>
                    <a:lnTo>
                      <a:pt x="20" y="182"/>
                    </a:lnTo>
                    <a:lnTo>
                      <a:pt x="29" y="60"/>
                    </a:lnTo>
                    <a:lnTo>
                      <a:pt x="30" y="6"/>
                    </a:lnTo>
                    <a:lnTo>
                      <a:pt x="21" y="4"/>
                    </a:lnTo>
                    <a:lnTo>
                      <a:pt x="13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8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181"/>
              <p:cNvSpPr>
                <a:spLocks/>
              </p:cNvSpPr>
              <p:nvPr/>
            </p:nvSpPr>
            <p:spPr bwMode="auto">
              <a:xfrm>
                <a:off x="1876" y="2903"/>
                <a:ext cx="272" cy="493"/>
              </a:xfrm>
              <a:custGeom>
                <a:avLst/>
                <a:gdLst>
                  <a:gd name="T0" fmla="*/ 62 w 545"/>
                  <a:gd name="T1" fmla="*/ 663 h 985"/>
                  <a:gd name="T2" fmla="*/ 104 w 545"/>
                  <a:gd name="T3" fmla="*/ 643 h 985"/>
                  <a:gd name="T4" fmla="*/ 113 w 545"/>
                  <a:gd name="T5" fmla="*/ 606 h 985"/>
                  <a:gd name="T6" fmla="*/ 129 w 545"/>
                  <a:gd name="T7" fmla="*/ 573 h 985"/>
                  <a:gd name="T8" fmla="*/ 152 w 545"/>
                  <a:gd name="T9" fmla="*/ 541 h 985"/>
                  <a:gd name="T10" fmla="*/ 181 w 545"/>
                  <a:gd name="T11" fmla="*/ 513 h 985"/>
                  <a:gd name="T12" fmla="*/ 218 w 545"/>
                  <a:gd name="T13" fmla="*/ 488 h 985"/>
                  <a:gd name="T14" fmla="*/ 258 w 545"/>
                  <a:gd name="T15" fmla="*/ 472 h 985"/>
                  <a:gd name="T16" fmla="*/ 301 w 545"/>
                  <a:gd name="T17" fmla="*/ 463 h 985"/>
                  <a:gd name="T18" fmla="*/ 324 w 545"/>
                  <a:gd name="T19" fmla="*/ 461 h 985"/>
                  <a:gd name="T20" fmla="*/ 327 w 545"/>
                  <a:gd name="T21" fmla="*/ 463 h 985"/>
                  <a:gd name="T22" fmla="*/ 329 w 545"/>
                  <a:gd name="T23" fmla="*/ 435 h 985"/>
                  <a:gd name="T24" fmla="*/ 310 w 545"/>
                  <a:gd name="T25" fmla="*/ 431 h 985"/>
                  <a:gd name="T26" fmla="*/ 292 w 545"/>
                  <a:gd name="T27" fmla="*/ 422 h 985"/>
                  <a:gd name="T28" fmla="*/ 276 w 545"/>
                  <a:gd name="T29" fmla="*/ 412 h 985"/>
                  <a:gd name="T30" fmla="*/ 260 w 545"/>
                  <a:gd name="T31" fmla="*/ 399 h 985"/>
                  <a:gd name="T32" fmla="*/ 237 w 545"/>
                  <a:gd name="T33" fmla="*/ 366 h 985"/>
                  <a:gd name="T34" fmla="*/ 225 w 545"/>
                  <a:gd name="T35" fmla="*/ 329 h 985"/>
                  <a:gd name="T36" fmla="*/ 226 w 545"/>
                  <a:gd name="T37" fmla="*/ 104 h 985"/>
                  <a:gd name="T38" fmla="*/ 214 w 545"/>
                  <a:gd name="T39" fmla="*/ 76 h 985"/>
                  <a:gd name="T40" fmla="*/ 209 w 545"/>
                  <a:gd name="T41" fmla="*/ 42 h 985"/>
                  <a:gd name="T42" fmla="*/ 214 w 545"/>
                  <a:gd name="T43" fmla="*/ 25 h 985"/>
                  <a:gd name="T44" fmla="*/ 226 w 545"/>
                  <a:gd name="T45" fmla="*/ 14 h 985"/>
                  <a:gd name="T46" fmla="*/ 241 w 545"/>
                  <a:gd name="T47" fmla="*/ 9 h 985"/>
                  <a:gd name="T48" fmla="*/ 258 w 545"/>
                  <a:gd name="T49" fmla="*/ 7 h 985"/>
                  <a:gd name="T50" fmla="*/ 280 w 545"/>
                  <a:gd name="T51" fmla="*/ 12 h 985"/>
                  <a:gd name="T52" fmla="*/ 302 w 545"/>
                  <a:gd name="T53" fmla="*/ 21 h 985"/>
                  <a:gd name="T54" fmla="*/ 306 w 545"/>
                  <a:gd name="T55" fmla="*/ 23 h 985"/>
                  <a:gd name="T56" fmla="*/ 308 w 545"/>
                  <a:gd name="T57" fmla="*/ 23 h 985"/>
                  <a:gd name="T58" fmla="*/ 311 w 545"/>
                  <a:gd name="T59" fmla="*/ 21 h 985"/>
                  <a:gd name="T60" fmla="*/ 313 w 545"/>
                  <a:gd name="T61" fmla="*/ 19 h 985"/>
                  <a:gd name="T62" fmla="*/ 329 w 545"/>
                  <a:gd name="T63" fmla="*/ 7 h 985"/>
                  <a:gd name="T64" fmla="*/ 356 w 545"/>
                  <a:gd name="T65" fmla="*/ 0 h 985"/>
                  <a:gd name="T66" fmla="*/ 416 w 545"/>
                  <a:gd name="T67" fmla="*/ 9 h 985"/>
                  <a:gd name="T68" fmla="*/ 451 w 545"/>
                  <a:gd name="T69" fmla="*/ 26 h 985"/>
                  <a:gd name="T70" fmla="*/ 467 w 545"/>
                  <a:gd name="T71" fmla="*/ 48 h 985"/>
                  <a:gd name="T72" fmla="*/ 470 w 545"/>
                  <a:gd name="T73" fmla="*/ 58 h 985"/>
                  <a:gd name="T74" fmla="*/ 470 w 545"/>
                  <a:gd name="T75" fmla="*/ 62 h 985"/>
                  <a:gd name="T76" fmla="*/ 469 w 545"/>
                  <a:gd name="T77" fmla="*/ 337 h 985"/>
                  <a:gd name="T78" fmla="*/ 451 w 545"/>
                  <a:gd name="T79" fmla="*/ 382 h 985"/>
                  <a:gd name="T80" fmla="*/ 428 w 545"/>
                  <a:gd name="T81" fmla="*/ 406 h 985"/>
                  <a:gd name="T82" fmla="*/ 414 w 545"/>
                  <a:gd name="T83" fmla="*/ 417 h 985"/>
                  <a:gd name="T84" fmla="*/ 398 w 545"/>
                  <a:gd name="T85" fmla="*/ 426 h 985"/>
                  <a:gd name="T86" fmla="*/ 382 w 545"/>
                  <a:gd name="T87" fmla="*/ 431 h 985"/>
                  <a:gd name="T88" fmla="*/ 373 w 545"/>
                  <a:gd name="T89" fmla="*/ 468 h 985"/>
                  <a:gd name="T90" fmla="*/ 442 w 545"/>
                  <a:gd name="T91" fmla="*/ 497 h 985"/>
                  <a:gd name="T92" fmla="*/ 497 w 545"/>
                  <a:gd name="T93" fmla="*/ 544 h 985"/>
                  <a:gd name="T94" fmla="*/ 532 w 545"/>
                  <a:gd name="T95" fmla="*/ 608 h 985"/>
                  <a:gd name="T96" fmla="*/ 545 w 545"/>
                  <a:gd name="T97" fmla="*/ 682 h 985"/>
                  <a:gd name="T98" fmla="*/ 320 w 545"/>
                  <a:gd name="T99" fmla="*/ 866 h 985"/>
                  <a:gd name="T100" fmla="*/ 62 w 545"/>
                  <a:gd name="T101" fmla="*/ 985 h 985"/>
                  <a:gd name="T102" fmla="*/ 51 w 545"/>
                  <a:gd name="T103" fmla="*/ 859 h 985"/>
                  <a:gd name="T104" fmla="*/ 32 w 545"/>
                  <a:gd name="T105" fmla="*/ 848 h 985"/>
                  <a:gd name="T106" fmla="*/ 14 w 545"/>
                  <a:gd name="T107" fmla="*/ 829 h 985"/>
                  <a:gd name="T108" fmla="*/ 2 w 545"/>
                  <a:gd name="T109" fmla="*/ 802 h 985"/>
                  <a:gd name="T110" fmla="*/ 2 w 545"/>
                  <a:gd name="T111" fmla="*/ 772 h 985"/>
                  <a:gd name="T112" fmla="*/ 14 w 545"/>
                  <a:gd name="T113" fmla="*/ 744 h 985"/>
                  <a:gd name="T114" fmla="*/ 32 w 545"/>
                  <a:gd name="T115" fmla="*/ 725 h 985"/>
                  <a:gd name="T116" fmla="*/ 51 w 545"/>
                  <a:gd name="T117" fmla="*/ 714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45" h="985">
                    <a:moveTo>
                      <a:pt x="62" y="712"/>
                    </a:moveTo>
                    <a:lnTo>
                      <a:pt x="62" y="663"/>
                    </a:lnTo>
                    <a:lnTo>
                      <a:pt x="101" y="663"/>
                    </a:lnTo>
                    <a:lnTo>
                      <a:pt x="104" y="643"/>
                    </a:lnTo>
                    <a:lnTo>
                      <a:pt x="108" y="626"/>
                    </a:lnTo>
                    <a:lnTo>
                      <a:pt x="113" y="606"/>
                    </a:lnTo>
                    <a:lnTo>
                      <a:pt x="120" y="589"/>
                    </a:lnTo>
                    <a:lnTo>
                      <a:pt x="129" y="573"/>
                    </a:lnTo>
                    <a:lnTo>
                      <a:pt x="140" y="555"/>
                    </a:lnTo>
                    <a:lnTo>
                      <a:pt x="152" y="541"/>
                    </a:lnTo>
                    <a:lnTo>
                      <a:pt x="165" y="527"/>
                    </a:lnTo>
                    <a:lnTo>
                      <a:pt x="181" y="513"/>
                    </a:lnTo>
                    <a:lnTo>
                      <a:pt x="198" y="500"/>
                    </a:lnTo>
                    <a:lnTo>
                      <a:pt x="218" y="488"/>
                    </a:lnTo>
                    <a:lnTo>
                      <a:pt x="237" y="479"/>
                    </a:lnTo>
                    <a:lnTo>
                      <a:pt x="258" y="472"/>
                    </a:lnTo>
                    <a:lnTo>
                      <a:pt x="280" y="467"/>
                    </a:lnTo>
                    <a:lnTo>
                      <a:pt x="301" y="463"/>
                    </a:lnTo>
                    <a:lnTo>
                      <a:pt x="322" y="461"/>
                    </a:lnTo>
                    <a:lnTo>
                      <a:pt x="324" y="461"/>
                    </a:lnTo>
                    <a:lnTo>
                      <a:pt x="325" y="461"/>
                    </a:lnTo>
                    <a:lnTo>
                      <a:pt x="327" y="463"/>
                    </a:lnTo>
                    <a:lnTo>
                      <a:pt x="329" y="463"/>
                    </a:lnTo>
                    <a:lnTo>
                      <a:pt x="329" y="435"/>
                    </a:lnTo>
                    <a:lnTo>
                      <a:pt x="318" y="433"/>
                    </a:lnTo>
                    <a:lnTo>
                      <a:pt x="310" y="431"/>
                    </a:lnTo>
                    <a:lnTo>
                      <a:pt x="301" y="428"/>
                    </a:lnTo>
                    <a:lnTo>
                      <a:pt x="292" y="422"/>
                    </a:lnTo>
                    <a:lnTo>
                      <a:pt x="283" y="419"/>
                    </a:lnTo>
                    <a:lnTo>
                      <a:pt x="276" y="412"/>
                    </a:lnTo>
                    <a:lnTo>
                      <a:pt x="267" y="406"/>
                    </a:lnTo>
                    <a:lnTo>
                      <a:pt x="260" y="399"/>
                    </a:lnTo>
                    <a:lnTo>
                      <a:pt x="248" y="383"/>
                    </a:lnTo>
                    <a:lnTo>
                      <a:pt x="237" y="366"/>
                    </a:lnTo>
                    <a:lnTo>
                      <a:pt x="228" y="348"/>
                    </a:lnTo>
                    <a:lnTo>
                      <a:pt x="225" y="329"/>
                    </a:lnTo>
                    <a:lnTo>
                      <a:pt x="177" y="313"/>
                    </a:lnTo>
                    <a:lnTo>
                      <a:pt x="226" y="104"/>
                    </a:lnTo>
                    <a:lnTo>
                      <a:pt x="221" y="92"/>
                    </a:lnTo>
                    <a:lnTo>
                      <a:pt x="214" y="76"/>
                    </a:lnTo>
                    <a:lnTo>
                      <a:pt x="211" y="60"/>
                    </a:lnTo>
                    <a:lnTo>
                      <a:pt x="209" y="42"/>
                    </a:lnTo>
                    <a:lnTo>
                      <a:pt x="211" y="33"/>
                    </a:lnTo>
                    <a:lnTo>
                      <a:pt x="214" y="25"/>
                    </a:lnTo>
                    <a:lnTo>
                      <a:pt x="219" y="19"/>
                    </a:lnTo>
                    <a:lnTo>
                      <a:pt x="226" y="14"/>
                    </a:lnTo>
                    <a:lnTo>
                      <a:pt x="234" y="10"/>
                    </a:lnTo>
                    <a:lnTo>
                      <a:pt x="241" y="9"/>
                    </a:lnTo>
                    <a:lnTo>
                      <a:pt x="249" y="7"/>
                    </a:lnTo>
                    <a:lnTo>
                      <a:pt x="258" y="7"/>
                    </a:lnTo>
                    <a:lnTo>
                      <a:pt x="269" y="9"/>
                    </a:lnTo>
                    <a:lnTo>
                      <a:pt x="280" y="12"/>
                    </a:lnTo>
                    <a:lnTo>
                      <a:pt x="290" y="16"/>
                    </a:lnTo>
                    <a:lnTo>
                      <a:pt x="302" y="21"/>
                    </a:lnTo>
                    <a:lnTo>
                      <a:pt x="304" y="23"/>
                    </a:lnTo>
                    <a:lnTo>
                      <a:pt x="306" y="23"/>
                    </a:lnTo>
                    <a:lnTo>
                      <a:pt x="308" y="23"/>
                    </a:lnTo>
                    <a:lnTo>
                      <a:pt x="308" y="23"/>
                    </a:lnTo>
                    <a:lnTo>
                      <a:pt x="310" y="21"/>
                    </a:lnTo>
                    <a:lnTo>
                      <a:pt x="311" y="21"/>
                    </a:lnTo>
                    <a:lnTo>
                      <a:pt x="311" y="19"/>
                    </a:lnTo>
                    <a:lnTo>
                      <a:pt x="313" y="19"/>
                    </a:lnTo>
                    <a:lnTo>
                      <a:pt x="320" y="12"/>
                    </a:lnTo>
                    <a:lnTo>
                      <a:pt x="329" y="7"/>
                    </a:lnTo>
                    <a:lnTo>
                      <a:pt x="340" y="2"/>
                    </a:lnTo>
                    <a:lnTo>
                      <a:pt x="356" y="0"/>
                    </a:lnTo>
                    <a:lnTo>
                      <a:pt x="389" y="2"/>
                    </a:lnTo>
                    <a:lnTo>
                      <a:pt x="416" y="9"/>
                    </a:lnTo>
                    <a:lnTo>
                      <a:pt x="437" y="17"/>
                    </a:lnTo>
                    <a:lnTo>
                      <a:pt x="451" y="26"/>
                    </a:lnTo>
                    <a:lnTo>
                      <a:pt x="460" y="37"/>
                    </a:lnTo>
                    <a:lnTo>
                      <a:pt x="467" y="48"/>
                    </a:lnTo>
                    <a:lnTo>
                      <a:pt x="470" y="55"/>
                    </a:lnTo>
                    <a:lnTo>
                      <a:pt x="470" y="58"/>
                    </a:lnTo>
                    <a:lnTo>
                      <a:pt x="470" y="60"/>
                    </a:lnTo>
                    <a:lnTo>
                      <a:pt x="470" y="62"/>
                    </a:lnTo>
                    <a:lnTo>
                      <a:pt x="470" y="313"/>
                    </a:lnTo>
                    <a:lnTo>
                      <a:pt x="469" y="337"/>
                    </a:lnTo>
                    <a:lnTo>
                      <a:pt x="462" y="360"/>
                    </a:lnTo>
                    <a:lnTo>
                      <a:pt x="451" y="382"/>
                    </a:lnTo>
                    <a:lnTo>
                      <a:pt x="435" y="399"/>
                    </a:lnTo>
                    <a:lnTo>
                      <a:pt x="428" y="406"/>
                    </a:lnTo>
                    <a:lnTo>
                      <a:pt x="421" y="412"/>
                    </a:lnTo>
                    <a:lnTo>
                      <a:pt x="414" y="417"/>
                    </a:lnTo>
                    <a:lnTo>
                      <a:pt x="407" y="421"/>
                    </a:lnTo>
                    <a:lnTo>
                      <a:pt x="398" y="426"/>
                    </a:lnTo>
                    <a:lnTo>
                      <a:pt x="391" y="429"/>
                    </a:lnTo>
                    <a:lnTo>
                      <a:pt x="382" y="431"/>
                    </a:lnTo>
                    <a:lnTo>
                      <a:pt x="373" y="433"/>
                    </a:lnTo>
                    <a:lnTo>
                      <a:pt x="373" y="468"/>
                    </a:lnTo>
                    <a:lnTo>
                      <a:pt x="409" y="481"/>
                    </a:lnTo>
                    <a:lnTo>
                      <a:pt x="442" y="497"/>
                    </a:lnTo>
                    <a:lnTo>
                      <a:pt x="470" y="518"/>
                    </a:lnTo>
                    <a:lnTo>
                      <a:pt x="497" y="544"/>
                    </a:lnTo>
                    <a:lnTo>
                      <a:pt x="516" y="574"/>
                    </a:lnTo>
                    <a:lnTo>
                      <a:pt x="532" y="608"/>
                    </a:lnTo>
                    <a:lnTo>
                      <a:pt x="541" y="643"/>
                    </a:lnTo>
                    <a:lnTo>
                      <a:pt x="545" y="682"/>
                    </a:lnTo>
                    <a:lnTo>
                      <a:pt x="545" y="967"/>
                    </a:lnTo>
                    <a:lnTo>
                      <a:pt x="320" y="866"/>
                    </a:lnTo>
                    <a:lnTo>
                      <a:pt x="320" y="985"/>
                    </a:lnTo>
                    <a:lnTo>
                      <a:pt x="62" y="985"/>
                    </a:lnTo>
                    <a:lnTo>
                      <a:pt x="62" y="863"/>
                    </a:lnTo>
                    <a:lnTo>
                      <a:pt x="51" y="859"/>
                    </a:lnTo>
                    <a:lnTo>
                      <a:pt x="41" y="854"/>
                    </a:lnTo>
                    <a:lnTo>
                      <a:pt x="32" y="848"/>
                    </a:lnTo>
                    <a:lnTo>
                      <a:pt x="23" y="841"/>
                    </a:lnTo>
                    <a:lnTo>
                      <a:pt x="14" y="829"/>
                    </a:lnTo>
                    <a:lnTo>
                      <a:pt x="7" y="817"/>
                    </a:lnTo>
                    <a:lnTo>
                      <a:pt x="2" y="802"/>
                    </a:lnTo>
                    <a:lnTo>
                      <a:pt x="0" y="787"/>
                    </a:lnTo>
                    <a:lnTo>
                      <a:pt x="2" y="772"/>
                    </a:lnTo>
                    <a:lnTo>
                      <a:pt x="7" y="758"/>
                    </a:lnTo>
                    <a:lnTo>
                      <a:pt x="14" y="744"/>
                    </a:lnTo>
                    <a:lnTo>
                      <a:pt x="23" y="732"/>
                    </a:lnTo>
                    <a:lnTo>
                      <a:pt x="32" y="725"/>
                    </a:lnTo>
                    <a:lnTo>
                      <a:pt x="41" y="719"/>
                    </a:lnTo>
                    <a:lnTo>
                      <a:pt x="51" y="714"/>
                    </a:lnTo>
                    <a:lnTo>
                      <a:pt x="62" y="7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182"/>
              <p:cNvSpPr>
                <a:spLocks/>
              </p:cNvSpPr>
              <p:nvPr/>
            </p:nvSpPr>
            <p:spPr bwMode="auto">
              <a:xfrm>
                <a:off x="1990" y="2925"/>
                <a:ext cx="100" cy="175"/>
              </a:xfrm>
              <a:custGeom>
                <a:avLst/>
                <a:gdLst>
                  <a:gd name="T0" fmla="*/ 200 w 200"/>
                  <a:gd name="T1" fmla="*/ 271 h 350"/>
                  <a:gd name="T2" fmla="*/ 200 w 200"/>
                  <a:gd name="T3" fmla="*/ 23 h 350"/>
                  <a:gd name="T4" fmla="*/ 198 w 200"/>
                  <a:gd name="T5" fmla="*/ 21 h 350"/>
                  <a:gd name="T6" fmla="*/ 196 w 200"/>
                  <a:gd name="T7" fmla="*/ 18 h 350"/>
                  <a:gd name="T8" fmla="*/ 191 w 200"/>
                  <a:gd name="T9" fmla="*/ 14 h 350"/>
                  <a:gd name="T10" fmla="*/ 184 w 200"/>
                  <a:gd name="T11" fmla="*/ 11 h 350"/>
                  <a:gd name="T12" fmla="*/ 175 w 200"/>
                  <a:gd name="T13" fmla="*/ 7 h 350"/>
                  <a:gd name="T14" fmla="*/ 163 w 200"/>
                  <a:gd name="T15" fmla="*/ 4 h 350"/>
                  <a:gd name="T16" fmla="*/ 147 w 200"/>
                  <a:gd name="T17" fmla="*/ 0 h 350"/>
                  <a:gd name="T18" fmla="*/ 128 w 200"/>
                  <a:gd name="T19" fmla="*/ 0 h 350"/>
                  <a:gd name="T20" fmla="*/ 124 w 200"/>
                  <a:gd name="T21" fmla="*/ 0 h 350"/>
                  <a:gd name="T22" fmla="*/ 122 w 200"/>
                  <a:gd name="T23" fmla="*/ 2 h 350"/>
                  <a:gd name="T24" fmla="*/ 119 w 200"/>
                  <a:gd name="T25" fmla="*/ 4 h 350"/>
                  <a:gd name="T26" fmla="*/ 115 w 200"/>
                  <a:gd name="T27" fmla="*/ 7 h 350"/>
                  <a:gd name="T28" fmla="*/ 112 w 200"/>
                  <a:gd name="T29" fmla="*/ 11 h 350"/>
                  <a:gd name="T30" fmla="*/ 106 w 200"/>
                  <a:gd name="T31" fmla="*/ 14 h 350"/>
                  <a:gd name="T32" fmla="*/ 101 w 200"/>
                  <a:gd name="T33" fmla="*/ 18 h 350"/>
                  <a:gd name="T34" fmla="*/ 96 w 200"/>
                  <a:gd name="T35" fmla="*/ 21 h 350"/>
                  <a:gd name="T36" fmla="*/ 87 w 200"/>
                  <a:gd name="T37" fmla="*/ 23 h 350"/>
                  <a:gd name="T38" fmla="*/ 78 w 200"/>
                  <a:gd name="T39" fmla="*/ 23 h 350"/>
                  <a:gd name="T40" fmla="*/ 69 w 200"/>
                  <a:gd name="T41" fmla="*/ 21 h 350"/>
                  <a:gd name="T42" fmla="*/ 57 w 200"/>
                  <a:gd name="T43" fmla="*/ 18 h 350"/>
                  <a:gd name="T44" fmla="*/ 46 w 200"/>
                  <a:gd name="T45" fmla="*/ 14 h 350"/>
                  <a:gd name="T46" fmla="*/ 37 w 200"/>
                  <a:gd name="T47" fmla="*/ 11 h 350"/>
                  <a:gd name="T48" fmla="*/ 30 w 200"/>
                  <a:gd name="T49" fmla="*/ 9 h 350"/>
                  <a:gd name="T50" fmla="*/ 25 w 200"/>
                  <a:gd name="T51" fmla="*/ 9 h 350"/>
                  <a:gd name="T52" fmla="*/ 27 w 200"/>
                  <a:gd name="T53" fmla="*/ 18 h 350"/>
                  <a:gd name="T54" fmla="*/ 30 w 200"/>
                  <a:gd name="T55" fmla="*/ 27 h 350"/>
                  <a:gd name="T56" fmla="*/ 34 w 200"/>
                  <a:gd name="T57" fmla="*/ 36 h 350"/>
                  <a:gd name="T58" fmla="*/ 39 w 200"/>
                  <a:gd name="T59" fmla="*/ 44 h 350"/>
                  <a:gd name="T60" fmla="*/ 44 w 200"/>
                  <a:gd name="T61" fmla="*/ 53 h 350"/>
                  <a:gd name="T62" fmla="*/ 0 w 200"/>
                  <a:gd name="T63" fmla="*/ 242 h 350"/>
                  <a:gd name="T64" fmla="*/ 39 w 200"/>
                  <a:gd name="T65" fmla="*/ 255 h 350"/>
                  <a:gd name="T66" fmla="*/ 39 w 200"/>
                  <a:gd name="T67" fmla="*/ 271 h 350"/>
                  <a:gd name="T68" fmla="*/ 41 w 200"/>
                  <a:gd name="T69" fmla="*/ 287 h 350"/>
                  <a:gd name="T70" fmla="*/ 46 w 200"/>
                  <a:gd name="T71" fmla="*/ 303 h 350"/>
                  <a:gd name="T72" fmla="*/ 53 w 200"/>
                  <a:gd name="T73" fmla="*/ 315 h 350"/>
                  <a:gd name="T74" fmla="*/ 62 w 200"/>
                  <a:gd name="T75" fmla="*/ 327 h 350"/>
                  <a:gd name="T76" fmla="*/ 74 w 200"/>
                  <a:gd name="T77" fmla="*/ 336 h 350"/>
                  <a:gd name="T78" fmla="*/ 87 w 200"/>
                  <a:gd name="T79" fmla="*/ 343 h 350"/>
                  <a:gd name="T80" fmla="*/ 103 w 200"/>
                  <a:gd name="T81" fmla="*/ 349 h 350"/>
                  <a:gd name="T82" fmla="*/ 119 w 200"/>
                  <a:gd name="T83" fmla="*/ 350 h 350"/>
                  <a:gd name="T84" fmla="*/ 128 w 200"/>
                  <a:gd name="T85" fmla="*/ 350 h 350"/>
                  <a:gd name="T86" fmla="*/ 135 w 200"/>
                  <a:gd name="T87" fmla="*/ 349 h 350"/>
                  <a:gd name="T88" fmla="*/ 143 w 200"/>
                  <a:gd name="T89" fmla="*/ 347 h 350"/>
                  <a:gd name="T90" fmla="*/ 151 w 200"/>
                  <a:gd name="T91" fmla="*/ 343 h 350"/>
                  <a:gd name="T92" fmla="*/ 158 w 200"/>
                  <a:gd name="T93" fmla="*/ 341 h 350"/>
                  <a:gd name="T94" fmla="*/ 165 w 200"/>
                  <a:gd name="T95" fmla="*/ 336 h 350"/>
                  <a:gd name="T96" fmla="*/ 172 w 200"/>
                  <a:gd name="T97" fmla="*/ 333 h 350"/>
                  <a:gd name="T98" fmla="*/ 177 w 200"/>
                  <a:gd name="T99" fmla="*/ 327 h 350"/>
                  <a:gd name="T100" fmla="*/ 186 w 200"/>
                  <a:gd name="T101" fmla="*/ 315 h 350"/>
                  <a:gd name="T102" fmla="*/ 195 w 200"/>
                  <a:gd name="T103" fmla="*/ 301 h 350"/>
                  <a:gd name="T104" fmla="*/ 198 w 200"/>
                  <a:gd name="T105" fmla="*/ 287 h 350"/>
                  <a:gd name="T106" fmla="*/ 200 w 200"/>
                  <a:gd name="T107" fmla="*/ 271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0" h="350">
                    <a:moveTo>
                      <a:pt x="200" y="271"/>
                    </a:moveTo>
                    <a:lnTo>
                      <a:pt x="200" y="23"/>
                    </a:lnTo>
                    <a:lnTo>
                      <a:pt x="198" y="21"/>
                    </a:lnTo>
                    <a:lnTo>
                      <a:pt x="196" y="18"/>
                    </a:lnTo>
                    <a:lnTo>
                      <a:pt x="191" y="14"/>
                    </a:lnTo>
                    <a:lnTo>
                      <a:pt x="184" y="11"/>
                    </a:lnTo>
                    <a:lnTo>
                      <a:pt x="175" y="7"/>
                    </a:lnTo>
                    <a:lnTo>
                      <a:pt x="163" y="4"/>
                    </a:lnTo>
                    <a:lnTo>
                      <a:pt x="147" y="0"/>
                    </a:lnTo>
                    <a:lnTo>
                      <a:pt x="128" y="0"/>
                    </a:lnTo>
                    <a:lnTo>
                      <a:pt x="124" y="0"/>
                    </a:lnTo>
                    <a:lnTo>
                      <a:pt x="122" y="2"/>
                    </a:lnTo>
                    <a:lnTo>
                      <a:pt x="119" y="4"/>
                    </a:lnTo>
                    <a:lnTo>
                      <a:pt x="115" y="7"/>
                    </a:lnTo>
                    <a:lnTo>
                      <a:pt x="112" y="11"/>
                    </a:lnTo>
                    <a:lnTo>
                      <a:pt x="106" y="14"/>
                    </a:lnTo>
                    <a:lnTo>
                      <a:pt x="101" y="18"/>
                    </a:lnTo>
                    <a:lnTo>
                      <a:pt x="96" y="21"/>
                    </a:lnTo>
                    <a:lnTo>
                      <a:pt x="87" y="23"/>
                    </a:lnTo>
                    <a:lnTo>
                      <a:pt x="78" y="23"/>
                    </a:lnTo>
                    <a:lnTo>
                      <a:pt x="69" y="21"/>
                    </a:lnTo>
                    <a:lnTo>
                      <a:pt x="57" y="18"/>
                    </a:lnTo>
                    <a:lnTo>
                      <a:pt x="46" y="14"/>
                    </a:lnTo>
                    <a:lnTo>
                      <a:pt x="37" y="11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7" y="18"/>
                    </a:lnTo>
                    <a:lnTo>
                      <a:pt x="30" y="27"/>
                    </a:lnTo>
                    <a:lnTo>
                      <a:pt x="34" y="36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0" y="242"/>
                    </a:lnTo>
                    <a:lnTo>
                      <a:pt x="39" y="255"/>
                    </a:lnTo>
                    <a:lnTo>
                      <a:pt x="39" y="271"/>
                    </a:lnTo>
                    <a:lnTo>
                      <a:pt x="41" y="287"/>
                    </a:lnTo>
                    <a:lnTo>
                      <a:pt x="46" y="303"/>
                    </a:lnTo>
                    <a:lnTo>
                      <a:pt x="53" y="315"/>
                    </a:lnTo>
                    <a:lnTo>
                      <a:pt x="62" y="327"/>
                    </a:lnTo>
                    <a:lnTo>
                      <a:pt x="74" y="336"/>
                    </a:lnTo>
                    <a:lnTo>
                      <a:pt x="87" y="343"/>
                    </a:lnTo>
                    <a:lnTo>
                      <a:pt x="103" y="349"/>
                    </a:lnTo>
                    <a:lnTo>
                      <a:pt x="119" y="350"/>
                    </a:lnTo>
                    <a:lnTo>
                      <a:pt x="128" y="350"/>
                    </a:lnTo>
                    <a:lnTo>
                      <a:pt x="135" y="349"/>
                    </a:lnTo>
                    <a:lnTo>
                      <a:pt x="143" y="347"/>
                    </a:lnTo>
                    <a:lnTo>
                      <a:pt x="151" y="343"/>
                    </a:lnTo>
                    <a:lnTo>
                      <a:pt x="158" y="341"/>
                    </a:lnTo>
                    <a:lnTo>
                      <a:pt x="165" y="336"/>
                    </a:lnTo>
                    <a:lnTo>
                      <a:pt x="172" y="333"/>
                    </a:lnTo>
                    <a:lnTo>
                      <a:pt x="177" y="327"/>
                    </a:lnTo>
                    <a:lnTo>
                      <a:pt x="186" y="315"/>
                    </a:lnTo>
                    <a:lnTo>
                      <a:pt x="195" y="301"/>
                    </a:lnTo>
                    <a:lnTo>
                      <a:pt x="198" y="287"/>
                    </a:lnTo>
                    <a:lnTo>
                      <a:pt x="200" y="271"/>
                    </a:lnTo>
                    <a:close/>
                  </a:path>
                </a:pathLst>
              </a:custGeom>
              <a:solidFill>
                <a:srgbClr val="BF3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183"/>
              <p:cNvSpPr>
                <a:spLocks/>
              </p:cNvSpPr>
              <p:nvPr/>
            </p:nvSpPr>
            <p:spPr bwMode="auto">
              <a:xfrm>
                <a:off x="1992" y="2925"/>
                <a:ext cx="97" cy="173"/>
              </a:xfrm>
              <a:custGeom>
                <a:avLst/>
                <a:gdLst>
                  <a:gd name="T0" fmla="*/ 194 w 194"/>
                  <a:gd name="T1" fmla="*/ 265 h 345"/>
                  <a:gd name="T2" fmla="*/ 194 w 194"/>
                  <a:gd name="T3" fmla="*/ 23 h 345"/>
                  <a:gd name="T4" fmla="*/ 192 w 194"/>
                  <a:gd name="T5" fmla="*/ 21 h 345"/>
                  <a:gd name="T6" fmla="*/ 191 w 194"/>
                  <a:gd name="T7" fmla="*/ 18 h 345"/>
                  <a:gd name="T8" fmla="*/ 185 w 194"/>
                  <a:gd name="T9" fmla="*/ 14 h 345"/>
                  <a:gd name="T10" fmla="*/ 180 w 194"/>
                  <a:gd name="T11" fmla="*/ 11 h 345"/>
                  <a:gd name="T12" fmla="*/ 169 w 194"/>
                  <a:gd name="T13" fmla="*/ 7 h 345"/>
                  <a:gd name="T14" fmla="*/ 159 w 194"/>
                  <a:gd name="T15" fmla="*/ 4 h 345"/>
                  <a:gd name="T16" fmla="*/ 143 w 194"/>
                  <a:gd name="T17" fmla="*/ 0 h 345"/>
                  <a:gd name="T18" fmla="*/ 124 w 194"/>
                  <a:gd name="T19" fmla="*/ 0 h 345"/>
                  <a:gd name="T20" fmla="*/ 120 w 194"/>
                  <a:gd name="T21" fmla="*/ 0 h 345"/>
                  <a:gd name="T22" fmla="*/ 118 w 194"/>
                  <a:gd name="T23" fmla="*/ 2 h 345"/>
                  <a:gd name="T24" fmla="*/ 115 w 194"/>
                  <a:gd name="T25" fmla="*/ 4 h 345"/>
                  <a:gd name="T26" fmla="*/ 111 w 194"/>
                  <a:gd name="T27" fmla="*/ 7 h 345"/>
                  <a:gd name="T28" fmla="*/ 108 w 194"/>
                  <a:gd name="T29" fmla="*/ 11 h 345"/>
                  <a:gd name="T30" fmla="*/ 104 w 194"/>
                  <a:gd name="T31" fmla="*/ 14 h 345"/>
                  <a:gd name="T32" fmla="*/ 99 w 194"/>
                  <a:gd name="T33" fmla="*/ 18 h 345"/>
                  <a:gd name="T34" fmla="*/ 92 w 194"/>
                  <a:gd name="T35" fmla="*/ 21 h 345"/>
                  <a:gd name="T36" fmla="*/ 85 w 194"/>
                  <a:gd name="T37" fmla="*/ 23 h 345"/>
                  <a:gd name="T38" fmla="*/ 76 w 194"/>
                  <a:gd name="T39" fmla="*/ 23 h 345"/>
                  <a:gd name="T40" fmla="*/ 65 w 194"/>
                  <a:gd name="T41" fmla="*/ 21 h 345"/>
                  <a:gd name="T42" fmla="*/ 55 w 194"/>
                  <a:gd name="T43" fmla="*/ 18 h 345"/>
                  <a:gd name="T44" fmla="*/ 44 w 194"/>
                  <a:gd name="T45" fmla="*/ 14 h 345"/>
                  <a:gd name="T46" fmla="*/ 35 w 194"/>
                  <a:gd name="T47" fmla="*/ 11 h 345"/>
                  <a:gd name="T48" fmla="*/ 28 w 194"/>
                  <a:gd name="T49" fmla="*/ 9 h 345"/>
                  <a:gd name="T50" fmla="*/ 23 w 194"/>
                  <a:gd name="T51" fmla="*/ 9 h 345"/>
                  <a:gd name="T52" fmla="*/ 25 w 194"/>
                  <a:gd name="T53" fmla="*/ 16 h 345"/>
                  <a:gd name="T54" fmla="*/ 28 w 194"/>
                  <a:gd name="T55" fmla="*/ 27 h 345"/>
                  <a:gd name="T56" fmla="*/ 32 w 194"/>
                  <a:gd name="T57" fmla="*/ 35 h 345"/>
                  <a:gd name="T58" fmla="*/ 37 w 194"/>
                  <a:gd name="T59" fmla="*/ 44 h 345"/>
                  <a:gd name="T60" fmla="*/ 42 w 194"/>
                  <a:gd name="T61" fmla="*/ 51 h 345"/>
                  <a:gd name="T62" fmla="*/ 0 w 194"/>
                  <a:gd name="T63" fmla="*/ 239 h 345"/>
                  <a:gd name="T64" fmla="*/ 37 w 194"/>
                  <a:gd name="T65" fmla="*/ 251 h 345"/>
                  <a:gd name="T66" fmla="*/ 37 w 194"/>
                  <a:gd name="T67" fmla="*/ 265 h 345"/>
                  <a:gd name="T68" fmla="*/ 39 w 194"/>
                  <a:gd name="T69" fmla="*/ 281 h 345"/>
                  <a:gd name="T70" fmla="*/ 44 w 194"/>
                  <a:gd name="T71" fmla="*/ 297 h 345"/>
                  <a:gd name="T72" fmla="*/ 51 w 194"/>
                  <a:gd name="T73" fmla="*/ 309 h 345"/>
                  <a:gd name="T74" fmla="*/ 60 w 194"/>
                  <a:gd name="T75" fmla="*/ 322 h 345"/>
                  <a:gd name="T76" fmla="*/ 72 w 194"/>
                  <a:gd name="T77" fmla="*/ 331 h 345"/>
                  <a:gd name="T78" fmla="*/ 85 w 194"/>
                  <a:gd name="T79" fmla="*/ 338 h 345"/>
                  <a:gd name="T80" fmla="*/ 101 w 194"/>
                  <a:gd name="T81" fmla="*/ 343 h 345"/>
                  <a:gd name="T82" fmla="*/ 116 w 194"/>
                  <a:gd name="T83" fmla="*/ 345 h 345"/>
                  <a:gd name="T84" fmla="*/ 124 w 194"/>
                  <a:gd name="T85" fmla="*/ 345 h 345"/>
                  <a:gd name="T86" fmla="*/ 132 w 194"/>
                  <a:gd name="T87" fmla="*/ 343 h 345"/>
                  <a:gd name="T88" fmla="*/ 139 w 194"/>
                  <a:gd name="T89" fmla="*/ 341 h 345"/>
                  <a:gd name="T90" fmla="*/ 147 w 194"/>
                  <a:gd name="T91" fmla="*/ 338 h 345"/>
                  <a:gd name="T92" fmla="*/ 154 w 194"/>
                  <a:gd name="T93" fmla="*/ 336 h 345"/>
                  <a:gd name="T94" fmla="*/ 159 w 194"/>
                  <a:gd name="T95" fmla="*/ 331 h 345"/>
                  <a:gd name="T96" fmla="*/ 166 w 194"/>
                  <a:gd name="T97" fmla="*/ 327 h 345"/>
                  <a:gd name="T98" fmla="*/ 171 w 194"/>
                  <a:gd name="T99" fmla="*/ 322 h 345"/>
                  <a:gd name="T100" fmla="*/ 182 w 194"/>
                  <a:gd name="T101" fmla="*/ 309 h 345"/>
                  <a:gd name="T102" fmla="*/ 189 w 194"/>
                  <a:gd name="T103" fmla="*/ 295 h 345"/>
                  <a:gd name="T104" fmla="*/ 192 w 194"/>
                  <a:gd name="T105" fmla="*/ 281 h 345"/>
                  <a:gd name="T106" fmla="*/ 194 w 194"/>
                  <a:gd name="T107" fmla="*/ 26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4" h="345">
                    <a:moveTo>
                      <a:pt x="194" y="265"/>
                    </a:moveTo>
                    <a:lnTo>
                      <a:pt x="194" y="23"/>
                    </a:lnTo>
                    <a:lnTo>
                      <a:pt x="192" y="21"/>
                    </a:lnTo>
                    <a:lnTo>
                      <a:pt x="191" y="18"/>
                    </a:lnTo>
                    <a:lnTo>
                      <a:pt x="185" y="14"/>
                    </a:lnTo>
                    <a:lnTo>
                      <a:pt x="180" y="11"/>
                    </a:lnTo>
                    <a:lnTo>
                      <a:pt x="169" y="7"/>
                    </a:lnTo>
                    <a:lnTo>
                      <a:pt x="159" y="4"/>
                    </a:lnTo>
                    <a:lnTo>
                      <a:pt x="143" y="0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5" y="4"/>
                    </a:lnTo>
                    <a:lnTo>
                      <a:pt x="111" y="7"/>
                    </a:lnTo>
                    <a:lnTo>
                      <a:pt x="108" y="11"/>
                    </a:lnTo>
                    <a:lnTo>
                      <a:pt x="104" y="14"/>
                    </a:lnTo>
                    <a:lnTo>
                      <a:pt x="99" y="18"/>
                    </a:lnTo>
                    <a:lnTo>
                      <a:pt x="92" y="21"/>
                    </a:lnTo>
                    <a:lnTo>
                      <a:pt x="85" y="23"/>
                    </a:lnTo>
                    <a:lnTo>
                      <a:pt x="76" y="23"/>
                    </a:lnTo>
                    <a:lnTo>
                      <a:pt x="65" y="21"/>
                    </a:lnTo>
                    <a:lnTo>
                      <a:pt x="55" y="18"/>
                    </a:lnTo>
                    <a:lnTo>
                      <a:pt x="44" y="14"/>
                    </a:lnTo>
                    <a:lnTo>
                      <a:pt x="35" y="11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25" y="16"/>
                    </a:lnTo>
                    <a:lnTo>
                      <a:pt x="28" y="27"/>
                    </a:lnTo>
                    <a:lnTo>
                      <a:pt x="32" y="35"/>
                    </a:lnTo>
                    <a:lnTo>
                      <a:pt x="37" y="44"/>
                    </a:lnTo>
                    <a:lnTo>
                      <a:pt x="42" y="51"/>
                    </a:lnTo>
                    <a:lnTo>
                      <a:pt x="0" y="239"/>
                    </a:lnTo>
                    <a:lnTo>
                      <a:pt x="37" y="251"/>
                    </a:lnTo>
                    <a:lnTo>
                      <a:pt x="37" y="265"/>
                    </a:lnTo>
                    <a:lnTo>
                      <a:pt x="39" y="281"/>
                    </a:lnTo>
                    <a:lnTo>
                      <a:pt x="44" y="297"/>
                    </a:lnTo>
                    <a:lnTo>
                      <a:pt x="51" y="309"/>
                    </a:lnTo>
                    <a:lnTo>
                      <a:pt x="60" y="322"/>
                    </a:lnTo>
                    <a:lnTo>
                      <a:pt x="72" y="331"/>
                    </a:lnTo>
                    <a:lnTo>
                      <a:pt x="85" y="338"/>
                    </a:lnTo>
                    <a:lnTo>
                      <a:pt x="101" y="343"/>
                    </a:lnTo>
                    <a:lnTo>
                      <a:pt x="116" y="345"/>
                    </a:lnTo>
                    <a:lnTo>
                      <a:pt x="124" y="345"/>
                    </a:lnTo>
                    <a:lnTo>
                      <a:pt x="132" y="343"/>
                    </a:lnTo>
                    <a:lnTo>
                      <a:pt x="139" y="341"/>
                    </a:lnTo>
                    <a:lnTo>
                      <a:pt x="147" y="338"/>
                    </a:lnTo>
                    <a:lnTo>
                      <a:pt x="154" y="336"/>
                    </a:lnTo>
                    <a:lnTo>
                      <a:pt x="159" y="331"/>
                    </a:lnTo>
                    <a:lnTo>
                      <a:pt x="166" y="327"/>
                    </a:lnTo>
                    <a:lnTo>
                      <a:pt x="171" y="322"/>
                    </a:lnTo>
                    <a:lnTo>
                      <a:pt x="182" y="309"/>
                    </a:lnTo>
                    <a:lnTo>
                      <a:pt x="189" y="295"/>
                    </a:lnTo>
                    <a:lnTo>
                      <a:pt x="192" y="281"/>
                    </a:lnTo>
                    <a:lnTo>
                      <a:pt x="194" y="265"/>
                    </a:lnTo>
                    <a:close/>
                  </a:path>
                </a:pathLst>
              </a:custGeom>
              <a:solidFill>
                <a:srgbClr val="C64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184"/>
              <p:cNvSpPr>
                <a:spLocks/>
              </p:cNvSpPr>
              <p:nvPr/>
            </p:nvSpPr>
            <p:spPr bwMode="auto">
              <a:xfrm>
                <a:off x="1993" y="2926"/>
                <a:ext cx="96" cy="170"/>
              </a:xfrm>
              <a:custGeom>
                <a:avLst/>
                <a:gdLst>
                  <a:gd name="T0" fmla="*/ 192 w 192"/>
                  <a:gd name="T1" fmla="*/ 261 h 339"/>
                  <a:gd name="T2" fmla="*/ 192 w 192"/>
                  <a:gd name="T3" fmla="*/ 23 h 339"/>
                  <a:gd name="T4" fmla="*/ 190 w 192"/>
                  <a:gd name="T5" fmla="*/ 21 h 339"/>
                  <a:gd name="T6" fmla="*/ 189 w 192"/>
                  <a:gd name="T7" fmla="*/ 17 h 339"/>
                  <a:gd name="T8" fmla="*/ 183 w 192"/>
                  <a:gd name="T9" fmla="*/ 14 h 339"/>
                  <a:gd name="T10" fmla="*/ 178 w 192"/>
                  <a:gd name="T11" fmla="*/ 10 h 339"/>
                  <a:gd name="T12" fmla="*/ 169 w 192"/>
                  <a:gd name="T13" fmla="*/ 7 h 339"/>
                  <a:gd name="T14" fmla="*/ 157 w 192"/>
                  <a:gd name="T15" fmla="*/ 3 h 339"/>
                  <a:gd name="T16" fmla="*/ 143 w 192"/>
                  <a:gd name="T17" fmla="*/ 0 h 339"/>
                  <a:gd name="T18" fmla="*/ 123 w 192"/>
                  <a:gd name="T19" fmla="*/ 0 h 339"/>
                  <a:gd name="T20" fmla="*/ 120 w 192"/>
                  <a:gd name="T21" fmla="*/ 0 h 339"/>
                  <a:gd name="T22" fmla="*/ 118 w 192"/>
                  <a:gd name="T23" fmla="*/ 2 h 339"/>
                  <a:gd name="T24" fmla="*/ 114 w 192"/>
                  <a:gd name="T25" fmla="*/ 3 h 339"/>
                  <a:gd name="T26" fmla="*/ 111 w 192"/>
                  <a:gd name="T27" fmla="*/ 7 h 339"/>
                  <a:gd name="T28" fmla="*/ 107 w 192"/>
                  <a:gd name="T29" fmla="*/ 10 h 339"/>
                  <a:gd name="T30" fmla="*/ 102 w 192"/>
                  <a:gd name="T31" fmla="*/ 14 h 339"/>
                  <a:gd name="T32" fmla="*/ 97 w 192"/>
                  <a:gd name="T33" fmla="*/ 17 h 339"/>
                  <a:gd name="T34" fmla="*/ 91 w 192"/>
                  <a:gd name="T35" fmla="*/ 19 h 339"/>
                  <a:gd name="T36" fmla="*/ 84 w 192"/>
                  <a:gd name="T37" fmla="*/ 21 h 339"/>
                  <a:gd name="T38" fmla="*/ 76 w 192"/>
                  <a:gd name="T39" fmla="*/ 23 h 339"/>
                  <a:gd name="T40" fmla="*/ 65 w 192"/>
                  <a:gd name="T41" fmla="*/ 21 h 339"/>
                  <a:gd name="T42" fmla="*/ 54 w 192"/>
                  <a:gd name="T43" fmla="*/ 17 h 339"/>
                  <a:gd name="T44" fmla="*/ 44 w 192"/>
                  <a:gd name="T45" fmla="*/ 14 h 339"/>
                  <a:gd name="T46" fmla="*/ 35 w 192"/>
                  <a:gd name="T47" fmla="*/ 10 h 339"/>
                  <a:gd name="T48" fmla="*/ 28 w 192"/>
                  <a:gd name="T49" fmla="*/ 9 h 339"/>
                  <a:gd name="T50" fmla="*/ 23 w 192"/>
                  <a:gd name="T51" fmla="*/ 9 h 339"/>
                  <a:gd name="T52" fmla="*/ 24 w 192"/>
                  <a:gd name="T53" fmla="*/ 16 h 339"/>
                  <a:gd name="T54" fmla="*/ 28 w 192"/>
                  <a:gd name="T55" fmla="*/ 25 h 339"/>
                  <a:gd name="T56" fmla="*/ 31 w 192"/>
                  <a:gd name="T57" fmla="*/ 35 h 339"/>
                  <a:gd name="T58" fmla="*/ 37 w 192"/>
                  <a:gd name="T59" fmla="*/ 42 h 339"/>
                  <a:gd name="T60" fmla="*/ 42 w 192"/>
                  <a:gd name="T61" fmla="*/ 51 h 339"/>
                  <a:gd name="T62" fmla="*/ 0 w 192"/>
                  <a:gd name="T63" fmla="*/ 233 h 339"/>
                  <a:gd name="T64" fmla="*/ 37 w 192"/>
                  <a:gd name="T65" fmla="*/ 246 h 339"/>
                  <a:gd name="T66" fmla="*/ 37 w 192"/>
                  <a:gd name="T67" fmla="*/ 261 h 339"/>
                  <a:gd name="T68" fmla="*/ 38 w 192"/>
                  <a:gd name="T69" fmla="*/ 277 h 339"/>
                  <a:gd name="T70" fmla="*/ 44 w 192"/>
                  <a:gd name="T71" fmla="*/ 291 h 339"/>
                  <a:gd name="T72" fmla="*/ 51 w 192"/>
                  <a:gd name="T73" fmla="*/ 304 h 339"/>
                  <a:gd name="T74" fmla="*/ 60 w 192"/>
                  <a:gd name="T75" fmla="*/ 316 h 339"/>
                  <a:gd name="T76" fmla="*/ 72 w 192"/>
                  <a:gd name="T77" fmla="*/ 325 h 339"/>
                  <a:gd name="T78" fmla="*/ 84 w 192"/>
                  <a:gd name="T79" fmla="*/ 332 h 339"/>
                  <a:gd name="T80" fmla="*/ 99 w 192"/>
                  <a:gd name="T81" fmla="*/ 337 h 339"/>
                  <a:gd name="T82" fmla="*/ 114 w 192"/>
                  <a:gd name="T83" fmla="*/ 339 h 339"/>
                  <a:gd name="T84" fmla="*/ 122 w 192"/>
                  <a:gd name="T85" fmla="*/ 339 h 339"/>
                  <a:gd name="T86" fmla="*/ 130 w 192"/>
                  <a:gd name="T87" fmla="*/ 337 h 339"/>
                  <a:gd name="T88" fmla="*/ 137 w 192"/>
                  <a:gd name="T89" fmla="*/ 336 h 339"/>
                  <a:gd name="T90" fmla="*/ 145 w 192"/>
                  <a:gd name="T91" fmla="*/ 332 h 339"/>
                  <a:gd name="T92" fmla="*/ 152 w 192"/>
                  <a:gd name="T93" fmla="*/ 330 h 339"/>
                  <a:gd name="T94" fmla="*/ 157 w 192"/>
                  <a:gd name="T95" fmla="*/ 325 h 339"/>
                  <a:gd name="T96" fmla="*/ 164 w 192"/>
                  <a:gd name="T97" fmla="*/ 322 h 339"/>
                  <a:gd name="T98" fmla="*/ 169 w 192"/>
                  <a:gd name="T99" fmla="*/ 316 h 339"/>
                  <a:gd name="T100" fmla="*/ 178 w 192"/>
                  <a:gd name="T101" fmla="*/ 304 h 339"/>
                  <a:gd name="T102" fmla="*/ 187 w 192"/>
                  <a:gd name="T103" fmla="*/ 291 h 339"/>
                  <a:gd name="T104" fmla="*/ 190 w 192"/>
                  <a:gd name="T105" fmla="*/ 277 h 339"/>
                  <a:gd name="T106" fmla="*/ 192 w 192"/>
                  <a:gd name="T107" fmla="*/ 261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339">
                    <a:moveTo>
                      <a:pt x="192" y="261"/>
                    </a:moveTo>
                    <a:lnTo>
                      <a:pt x="192" y="23"/>
                    </a:lnTo>
                    <a:lnTo>
                      <a:pt x="190" y="21"/>
                    </a:lnTo>
                    <a:lnTo>
                      <a:pt x="189" y="17"/>
                    </a:lnTo>
                    <a:lnTo>
                      <a:pt x="183" y="14"/>
                    </a:lnTo>
                    <a:lnTo>
                      <a:pt x="178" y="10"/>
                    </a:lnTo>
                    <a:lnTo>
                      <a:pt x="169" y="7"/>
                    </a:lnTo>
                    <a:lnTo>
                      <a:pt x="157" y="3"/>
                    </a:lnTo>
                    <a:lnTo>
                      <a:pt x="143" y="0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4" y="3"/>
                    </a:lnTo>
                    <a:lnTo>
                      <a:pt x="111" y="7"/>
                    </a:lnTo>
                    <a:lnTo>
                      <a:pt x="107" y="10"/>
                    </a:lnTo>
                    <a:lnTo>
                      <a:pt x="102" y="14"/>
                    </a:lnTo>
                    <a:lnTo>
                      <a:pt x="97" y="17"/>
                    </a:lnTo>
                    <a:lnTo>
                      <a:pt x="91" y="19"/>
                    </a:lnTo>
                    <a:lnTo>
                      <a:pt x="84" y="21"/>
                    </a:lnTo>
                    <a:lnTo>
                      <a:pt x="76" y="23"/>
                    </a:lnTo>
                    <a:lnTo>
                      <a:pt x="65" y="21"/>
                    </a:lnTo>
                    <a:lnTo>
                      <a:pt x="54" y="17"/>
                    </a:lnTo>
                    <a:lnTo>
                      <a:pt x="44" y="14"/>
                    </a:lnTo>
                    <a:lnTo>
                      <a:pt x="35" y="10"/>
                    </a:lnTo>
                    <a:lnTo>
                      <a:pt x="28" y="9"/>
                    </a:lnTo>
                    <a:lnTo>
                      <a:pt x="23" y="9"/>
                    </a:lnTo>
                    <a:lnTo>
                      <a:pt x="24" y="16"/>
                    </a:lnTo>
                    <a:lnTo>
                      <a:pt x="28" y="25"/>
                    </a:lnTo>
                    <a:lnTo>
                      <a:pt x="31" y="35"/>
                    </a:lnTo>
                    <a:lnTo>
                      <a:pt x="37" y="42"/>
                    </a:lnTo>
                    <a:lnTo>
                      <a:pt x="42" y="51"/>
                    </a:lnTo>
                    <a:lnTo>
                      <a:pt x="0" y="233"/>
                    </a:lnTo>
                    <a:lnTo>
                      <a:pt x="37" y="246"/>
                    </a:lnTo>
                    <a:lnTo>
                      <a:pt x="37" y="261"/>
                    </a:lnTo>
                    <a:lnTo>
                      <a:pt x="38" y="277"/>
                    </a:lnTo>
                    <a:lnTo>
                      <a:pt x="44" y="291"/>
                    </a:lnTo>
                    <a:lnTo>
                      <a:pt x="51" y="304"/>
                    </a:lnTo>
                    <a:lnTo>
                      <a:pt x="60" y="316"/>
                    </a:lnTo>
                    <a:lnTo>
                      <a:pt x="72" y="325"/>
                    </a:lnTo>
                    <a:lnTo>
                      <a:pt x="84" y="332"/>
                    </a:lnTo>
                    <a:lnTo>
                      <a:pt x="99" y="337"/>
                    </a:lnTo>
                    <a:lnTo>
                      <a:pt x="114" y="339"/>
                    </a:lnTo>
                    <a:lnTo>
                      <a:pt x="122" y="339"/>
                    </a:lnTo>
                    <a:lnTo>
                      <a:pt x="130" y="337"/>
                    </a:lnTo>
                    <a:lnTo>
                      <a:pt x="137" y="336"/>
                    </a:lnTo>
                    <a:lnTo>
                      <a:pt x="145" y="332"/>
                    </a:lnTo>
                    <a:lnTo>
                      <a:pt x="152" y="330"/>
                    </a:lnTo>
                    <a:lnTo>
                      <a:pt x="157" y="325"/>
                    </a:lnTo>
                    <a:lnTo>
                      <a:pt x="164" y="322"/>
                    </a:lnTo>
                    <a:lnTo>
                      <a:pt x="169" y="316"/>
                    </a:lnTo>
                    <a:lnTo>
                      <a:pt x="178" y="304"/>
                    </a:lnTo>
                    <a:lnTo>
                      <a:pt x="187" y="291"/>
                    </a:lnTo>
                    <a:lnTo>
                      <a:pt x="190" y="277"/>
                    </a:lnTo>
                    <a:lnTo>
                      <a:pt x="192" y="261"/>
                    </a:lnTo>
                    <a:close/>
                  </a:path>
                </a:pathLst>
              </a:custGeom>
              <a:solidFill>
                <a:srgbClr val="CC5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185"/>
              <p:cNvSpPr>
                <a:spLocks/>
              </p:cNvSpPr>
              <p:nvPr/>
            </p:nvSpPr>
            <p:spPr bwMode="auto">
              <a:xfrm>
                <a:off x="1995" y="2927"/>
                <a:ext cx="94" cy="166"/>
              </a:xfrm>
              <a:custGeom>
                <a:avLst/>
                <a:gdLst>
                  <a:gd name="T0" fmla="*/ 189 w 189"/>
                  <a:gd name="T1" fmla="*/ 256 h 332"/>
                  <a:gd name="T2" fmla="*/ 189 w 189"/>
                  <a:gd name="T3" fmla="*/ 23 h 332"/>
                  <a:gd name="T4" fmla="*/ 187 w 189"/>
                  <a:gd name="T5" fmla="*/ 21 h 332"/>
                  <a:gd name="T6" fmla="*/ 184 w 189"/>
                  <a:gd name="T7" fmla="*/ 17 h 332"/>
                  <a:gd name="T8" fmla="*/ 180 w 189"/>
                  <a:gd name="T9" fmla="*/ 14 h 332"/>
                  <a:gd name="T10" fmla="*/ 173 w 189"/>
                  <a:gd name="T11" fmla="*/ 10 h 332"/>
                  <a:gd name="T12" fmla="*/ 164 w 189"/>
                  <a:gd name="T13" fmla="*/ 7 h 332"/>
                  <a:gd name="T14" fmla="*/ 154 w 189"/>
                  <a:gd name="T15" fmla="*/ 3 h 332"/>
                  <a:gd name="T16" fmla="*/ 138 w 189"/>
                  <a:gd name="T17" fmla="*/ 0 h 332"/>
                  <a:gd name="T18" fmla="*/ 120 w 189"/>
                  <a:gd name="T19" fmla="*/ 0 h 332"/>
                  <a:gd name="T20" fmla="*/ 117 w 189"/>
                  <a:gd name="T21" fmla="*/ 0 h 332"/>
                  <a:gd name="T22" fmla="*/ 115 w 189"/>
                  <a:gd name="T23" fmla="*/ 1 h 332"/>
                  <a:gd name="T24" fmla="*/ 111 w 189"/>
                  <a:gd name="T25" fmla="*/ 3 h 332"/>
                  <a:gd name="T26" fmla="*/ 108 w 189"/>
                  <a:gd name="T27" fmla="*/ 7 h 332"/>
                  <a:gd name="T28" fmla="*/ 104 w 189"/>
                  <a:gd name="T29" fmla="*/ 10 h 332"/>
                  <a:gd name="T30" fmla="*/ 101 w 189"/>
                  <a:gd name="T31" fmla="*/ 14 h 332"/>
                  <a:gd name="T32" fmla="*/ 96 w 189"/>
                  <a:gd name="T33" fmla="*/ 17 h 332"/>
                  <a:gd name="T34" fmla="*/ 88 w 189"/>
                  <a:gd name="T35" fmla="*/ 19 h 332"/>
                  <a:gd name="T36" fmla="*/ 81 w 189"/>
                  <a:gd name="T37" fmla="*/ 21 h 332"/>
                  <a:gd name="T38" fmla="*/ 74 w 189"/>
                  <a:gd name="T39" fmla="*/ 23 h 332"/>
                  <a:gd name="T40" fmla="*/ 64 w 189"/>
                  <a:gd name="T41" fmla="*/ 21 h 332"/>
                  <a:gd name="T42" fmla="*/ 53 w 189"/>
                  <a:gd name="T43" fmla="*/ 17 h 332"/>
                  <a:gd name="T44" fmla="*/ 43 w 189"/>
                  <a:gd name="T45" fmla="*/ 14 h 332"/>
                  <a:gd name="T46" fmla="*/ 34 w 189"/>
                  <a:gd name="T47" fmla="*/ 10 h 332"/>
                  <a:gd name="T48" fmla="*/ 27 w 189"/>
                  <a:gd name="T49" fmla="*/ 8 h 332"/>
                  <a:gd name="T50" fmla="*/ 21 w 189"/>
                  <a:gd name="T51" fmla="*/ 7 h 332"/>
                  <a:gd name="T52" fmla="*/ 23 w 189"/>
                  <a:gd name="T53" fmla="*/ 15 h 332"/>
                  <a:gd name="T54" fmla="*/ 27 w 189"/>
                  <a:gd name="T55" fmla="*/ 24 h 332"/>
                  <a:gd name="T56" fmla="*/ 32 w 189"/>
                  <a:gd name="T57" fmla="*/ 35 h 332"/>
                  <a:gd name="T58" fmla="*/ 35 w 189"/>
                  <a:gd name="T59" fmla="*/ 42 h 332"/>
                  <a:gd name="T60" fmla="*/ 41 w 189"/>
                  <a:gd name="T61" fmla="*/ 49 h 332"/>
                  <a:gd name="T62" fmla="*/ 0 w 189"/>
                  <a:gd name="T63" fmla="*/ 229 h 332"/>
                  <a:gd name="T64" fmla="*/ 35 w 189"/>
                  <a:gd name="T65" fmla="*/ 242 h 332"/>
                  <a:gd name="T66" fmla="*/ 35 w 189"/>
                  <a:gd name="T67" fmla="*/ 256 h 332"/>
                  <a:gd name="T68" fmla="*/ 37 w 189"/>
                  <a:gd name="T69" fmla="*/ 272 h 332"/>
                  <a:gd name="T70" fmla="*/ 41 w 189"/>
                  <a:gd name="T71" fmla="*/ 286 h 332"/>
                  <a:gd name="T72" fmla="*/ 50 w 189"/>
                  <a:gd name="T73" fmla="*/ 298 h 332"/>
                  <a:gd name="T74" fmla="*/ 58 w 189"/>
                  <a:gd name="T75" fmla="*/ 309 h 332"/>
                  <a:gd name="T76" fmla="*/ 69 w 189"/>
                  <a:gd name="T77" fmla="*/ 320 h 332"/>
                  <a:gd name="T78" fmla="*/ 83 w 189"/>
                  <a:gd name="T79" fmla="*/ 327 h 332"/>
                  <a:gd name="T80" fmla="*/ 97 w 189"/>
                  <a:gd name="T81" fmla="*/ 330 h 332"/>
                  <a:gd name="T82" fmla="*/ 111 w 189"/>
                  <a:gd name="T83" fmla="*/ 332 h 332"/>
                  <a:gd name="T84" fmla="*/ 119 w 189"/>
                  <a:gd name="T85" fmla="*/ 332 h 332"/>
                  <a:gd name="T86" fmla="*/ 127 w 189"/>
                  <a:gd name="T87" fmla="*/ 330 h 332"/>
                  <a:gd name="T88" fmla="*/ 134 w 189"/>
                  <a:gd name="T89" fmla="*/ 328 h 332"/>
                  <a:gd name="T90" fmla="*/ 142 w 189"/>
                  <a:gd name="T91" fmla="*/ 327 h 332"/>
                  <a:gd name="T92" fmla="*/ 149 w 189"/>
                  <a:gd name="T93" fmla="*/ 323 h 332"/>
                  <a:gd name="T94" fmla="*/ 154 w 189"/>
                  <a:gd name="T95" fmla="*/ 320 h 332"/>
                  <a:gd name="T96" fmla="*/ 161 w 189"/>
                  <a:gd name="T97" fmla="*/ 316 h 332"/>
                  <a:gd name="T98" fmla="*/ 166 w 189"/>
                  <a:gd name="T99" fmla="*/ 311 h 332"/>
                  <a:gd name="T100" fmla="*/ 175 w 189"/>
                  <a:gd name="T101" fmla="*/ 298 h 332"/>
                  <a:gd name="T102" fmla="*/ 184 w 189"/>
                  <a:gd name="T103" fmla="*/ 286 h 332"/>
                  <a:gd name="T104" fmla="*/ 187 w 189"/>
                  <a:gd name="T105" fmla="*/ 272 h 332"/>
                  <a:gd name="T106" fmla="*/ 189 w 189"/>
                  <a:gd name="T107" fmla="*/ 25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9" h="332">
                    <a:moveTo>
                      <a:pt x="189" y="256"/>
                    </a:moveTo>
                    <a:lnTo>
                      <a:pt x="189" y="23"/>
                    </a:lnTo>
                    <a:lnTo>
                      <a:pt x="187" y="21"/>
                    </a:lnTo>
                    <a:lnTo>
                      <a:pt x="184" y="17"/>
                    </a:lnTo>
                    <a:lnTo>
                      <a:pt x="180" y="14"/>
                    </a:lnTo>
                    <a:lnTo>
                      <a:pt x="173" y="10"/>
                    </a:lnTo>
                    <a:lnTo>
                      <a:pt x="164" y="7"/>
                    </a:lnTo>
                    <a:lnTo>
                      <a:pt x="154" y="3"/>
                    </a:lnTo>
                    <a:lnTo>
                      <a:pt x="138" y="0"/>
                    </a:lnTo>
                    <a:lnTo>
                      <a:pt x="120" y="0"/>
                    </a:lnTo>
                    <a:lnTo>
                      <a:pt x="117" y="0"/>
                    </a:lnTo>
                    <a:lnTo>
                      <a:pt x="115" y="1"/>
                    </a:lnTo>
                    <a:lnTo>
                      <a:pt x="111" y="3"/>
                    </a:lnTo>
                    <a:lnTo>
                      <a:pt x="108" y="7"/>
                    </a:lnTo>
                    <a:lnTo>
                      <a:pt x="104" y="10"/>
                    </a:lnTo>
                    <a:lnTo>
                      <a:pt x="101" y="14"/>
                    </a:lnTo>
                    <a:lnTo>
                      <a:pt x="96" y="17"/>
                    </a:lnTo>
                    <a:lnTo>
                      <a:pt x="88" y="19"/>
                    </a:lnTo>
                    <a:lnTo>
                      <a:pt x="81" y="21"/>
                    </a:lnTo>
                    <a:lnTo>
                      <a:pt x="74" y="23"/>
                    </a:lnTo>
                    <a:lnTo>
                      <a:pt x="64" y="21"/>
                    </a:lnTo>
                    <a:lnTo>
                      <a:pt x="53" y="17"/>
                    </a:lnTo>
                    <a:lnTo>
                      <a:pt x="43" y="14"/>
                    </a:lnTo>
                    <a:lnTo>
                      <a:pt x="34" y="10"/>
                    </a:lnTo>
                    <a:lnTo>
                      <a:pt x="27" y="8"/>
                    </a:lnTo>
                    <a:lnTo>
                      <a:pt x="21" y="7"/>
                    </a:lnTo>
                    <a:lnTo>
                      <a:pt x="23" y="15"/>
                    </a:lnTo>
                    <a:lnTo>
                      <a:pt x="27" y="24"/>
                    </a:lnTo>
                    <a:lnTo>
                      <a:pt x="32" y="35"/>
                    </a:lnTo>
                    <a:lnTo>
                      <a:pt x="35" y="42"/>
                    </a:lnTo>
                    <a:lnTo>
                      <a:pt x="41" y="49"/>
                    </a:lnTo>
                    <a:lnTo>
                      <a:pt x="0" y="229"/>
                    </a:lnTo>
                    <a:lnTo>
                      <a:pt x="35" y="242"/>
                    </a:lnTo>
                    <a:lnTo>
                      <a:pt x="35" y="256"/>
                    </a:lnTo>
                    <a:lnTo>
                      <a:pt x="37" y="272"/>
                    </a:lnTo>
                    <a:lnTo>
                      <a:pt x="41" y="286"/>
                    </a:lnTo>
                    <a:lnTo>
                      <a:pt x="50" y="298"/>
                    </a:lnTo>
                    <a:lnTo>
                      <a:pt x="58" y="309"/>
                    </a:lnTo>
                    <a:lnTo>
                      <a:pt x="69" y="320"/>
                    </a:lnTo>
                    <a:lnTo>
                      <a:pt x="83" y="327"/>
                    </a:lnTo>
                    <a:lnTo>
                      <a:pt x="97" y="330"/>
                    </a:lnTo>
                    <a:lnTo>
                      <a:pt x="111" y="332"/>
                    </a:lnTo>
                    <a:lnTo>
                      <a:pt x="119" y="332"/>
                    </a:lnTo>
                    <a:lnTo>
                      <a:pt x="127" y="330"/>
                    </a:lnTo>
                    <a:lnTo>
                      <a:pt x="134" y="328"/>
                    </a:lnTo>
                    <a:lnTo>
                      <a:pt x="142" y="327"/>
                    </a:lnTo>
                    <a:lnTo>
                      <a:pt x="149" y="323"/>
                    </a:lnTo>
                    <a:lnTo>
                      <a:pt x="154" y="320"/>
                    </a:lnTo>
                    <a:lnTo>
                      <a:pt x="161" y="316"/>
                    </a:lnTo>
                    <a:lnTo>
                      <a:pt x="166" y="311"/>
                    </a:lnTo>
                    <a:lnTo>
                      <a:pt x="175" y="298"/>
                    </a:lnTo>
                    <a:lnTo>
                      <a:pt x="184" y="286"/>
                    </a:lnTo>
                    <a:lnTo>
                      <a:pt x="187" y="272"/>
                    </a:lnTo>
                    <a:lnTo>
                      <a:pt x="189" y="256"/>
                    </a:lnTo>
                    <a:close/>
                  </a:path>
                </a:pathLst>
              </a:custGeom>
              <a:solidFill>
                <a:srgbClr val="D366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186"/>
              <p:cNvSpPr>
                <a:spLocks/>
              </p:cNvSpPr>
              <p:nvPr/>
            </p:nvSpPr>
            <p:spPr bwMode="auto">
              <a:xfrm>
                <a:off x="1995" y="2928"/>
                <a:ext cx="93" cy="164"/>
              </a:xfrm>
              <a:custGeom>
                <a:avLst/>
                <a:gdLst>
                  <a:gd name="T0" fmla="*/ 185 w 185"/>
                  <a:gd name="T1" fmla="*/ 253 h 327"/>
                  <a:gd name="T2" fmla="*/ 185 w 185"/>
                  <a:gd name="T3" fmla="*/ 22 h 327"/>
                  <a:gd name="T4" fmla="*/ 184 w 185"/>
                  <a:gd name="T5" fmla="*/ 20 h 327"/>
                  <a:gd name="T6" fmla="*/ 182 w 185"/>
                  <a:gd name="T7" fmla="*/ 16 h 327"/>
                  <a:gd name="T8" fmla="*/ 177 w 185"/>
                  <a:gd name="T9" fmla="*/ 13 h 327"/>
                  <a:gd name="T10" fmla="*/ 171 w 185"/>
                  <a:gd name="T11" fmla="*/ 9 h 327"/>
                  <a:gd name="T12" fmla="*/ 162 w 185"/>
                  <a:gd name="T13" fmla="*/ 6 h 327"/>
                  <a:gd name="T14" fmla="*/ 150 w 185"/>
                  <a:gd name="T15" fmla="*/ 4 h 327"/>
                  <a:gd name="T16" fmla="*/ 136 w 185"/>
                  <a:gd name="T17" fmla="*/ 0 h 327"/>
                  <a:gd name="T18" fmla="*/ 118 w 185"/>
                  <a:gd name="T19" fmla="*/ 0 h 327"/>
                  <a:gd name="T20" fmla="*/ 115 w 185"/>
                  <a:gd name="T21" fmla="*/ 0 h 327"/>
                  <a:gd name="T22" fmla="*/ 113 w 185"/>
                  <a:gd name="T23" fmla="*/ 2 h 327"/>
                  <a:gd name="T24" fmla="*/ 109 w 185"/>
                  <a:gd name="T25" fmla="*/ 4 h 327"/>
                  <a:gd name="T26" fmla="*/ 108 w 185"/>
                  <a:gd name="T27" fmla="*/ 6 h 327"/>
                  <a:gd name="T28" fmla="*/ 104 w 185"/>
                  <a:gd name="T29" fmla="*/ 9 h 327"/>
                  <a:gd name="T30" fmla="*/ 99 w 185"/>
                  <a:gd name="T31" fmla="*/ 13 h 327"/>
                  <a:gd name="T32" fmla="*/ 94 w 185"/>
                  <a:gd name="T33" fmla="*/ 16 h 327"/>
                  <a:gd name="T34" fmla="*/ 88 w 185"/>
                  <a:gd name="T35" fmla="*/ 20 h 327"/>
                  <a:gd name="T36" fmla="*/ 81 w 185"/>
                  <a:gd name="T37" fmla="*/ 22 h 327"/>
                  <a:gd name="T38" fmla="*/ 72 w 185"/>
                  <a:gd name="T39" fmla="*/ 22 h 327"/>
                  <a:gd name="T40" fmla="*/ 63 w 185"/>
                  <a:gd name="T41" fmla="*/ 20 h 327"/>
                  <a:gd name="T42" fmla="*/ 53 w 185"/>
                  <a:gd name="T43" fmla="*/ 16 h 327"/>
                  <a:gd name="T44" fmla="*/ 42 w 185"/>
                  <a:gd name="T45" fmla="*/ 13 h 327"/>
                  <a:gd name="T46" fmla="*/ 33 w 185"/>
                  <a:gd name="T47" fmla="*/ 9 h 327"/>
                  <a:gd name="T48" fmla="*/ 26 w 185"/>
                  <a:gd name="T49" fmla="*/ 7 h 327"/>
                  <a:gd name="T50" fmla="*/ 21 w 185"/>
                  <a:gd name="T51" fmla="*/ 7 h 327"/>
                  <a:gd name="T52" fmla="*/ 23 w 185"/>
                  <a:gd name="T53" fmla="*/ 14 h 327"/>
                  <a:gd name="T54" fmla="*/ 26 w 185"/>
                  <a:gd name="T55" fmla="*/ 23 h 327"/>
                  <a:gd name="T56" fmla="*/ 32 w 185"/>
                  <a:gd name="T57" fmla="*/ 34 h 327"/>
                  <a:gd name="T58" fmla="*/ 37 w 185"/>
                  <a:gd name="T59" fmla="*/ 41 h 327"/>
                  <a:gd name="T60" fmla="*/ 41 w 185"/>
                  <a:gd name="T61" fmla="*/ 50 h 327"/>
                  <a:gd name="T62" fmla="*/ 0 w 185"/>
                  <a:gd name="T63" fmla="*/ 227 h 327"/>
                  <a:gd name="T64" fmla="*/ 35 w 185"/>
                  <a:gd name="T65" fmla="*/ 237 h 327"/>
                  <a:gd name="T66" fmla="*/ 35 w 185"/>
                  <a:gd name="T67" fmla="*/ 253 h 327"/>
                  <a:gd name="T68" fmla="*/ 37 w 185"/>
                  <a:gd name="T69" fmla="*/ 267 h 327"/>
                  <a:gd name="T70" fmla="*/ 41 w 185"/>
                  <a:gd name="T71" fmla="*/ 281 h 327"/>
                  <a:gd name="T72" fmla="*/ 48 w 185"/>
                  <a:gd name="T73" fmla="*/ 294 h 327"/>
                  <a:gd name="T74" fmla="*/ 58 w 185"/>
                  <a:gd name="T75" fmla="*/ 306 h 327"/>
                  <a:gd name="T76" fmla="*/ 69 w 185"/>
                  <a:gd name="T77" fmla="*/ 315 h 327"/>
                  <a:gd name="T78" fmla="*/ 81 w 185"/>
                  <a:gd name="T79" fmla="*/ 322 h 327"/>
                  <a:gd name="T80" fmla="*/ 95 w 185"/>
                  <a:gd name="T81" fmla="*/ 326 h 327"/>
                  <a:gd name="T82" fmla="*/ 111 w 185"/>
                  <a:gd name="T83" fmla="*/ 327 h 327"/>
                  <a:gd name="T84" fmla="*/ 118 w 185"/>
                  <a:gd name="T85" fmla="*/ 327 h 327"/>
                  <a:gd name="T86" fmla="*/ 125 w 185"/>
                  <a:gd name="T87" fmla="*/ 326 h 327"/>
                  <a:gd name="T88" fmla="*/ 132 w 185"/>
                  <a:gd name="T89" fmla="*/ 324 h 327"/>
                  <a:gd name="T90" fmla="*/ 140 w 185"/>
                  <a:gd name="T91" fmla="*/ 322 h 327"/>
                  <a:gd name="T92" fmla="*/ 147 w 185"/>
                  <a:gd name="T93" fmla="*/ 319 h 327"/>
                  <a:gd name="T94" fmla="*/ 152 w 185"/>
                  <a:gd name="T95" fmla="*/ 315 h 327"/>
                  <a:gd name="T96" fmla="*/ 159 w 185"/>
                  <a:gd name="T97" fmla="*/ 311 h 327"/>
                  <a:gd name="T98" fmla="*/ 164 w 185"/>
                  <a:gd name="T99" fmla="*/ 306 h 327"/>
                  <a:gd name="T100" fmla="*/ 173 w 185"/>
                  <a:gd name="T101" fmla="*/ 294 h 327"/>
                  <a:gd name="T102" fmla="*/ 180 w 185"/>
                  <a:gd name="T103" fmla="*/ 281 h 327"/>
                  <a:gd name="T104" fmla="*/ 184 w 185"/>
                  <a:gd name="T105" fmla="*/ 267 h 327"/>
                  <a:gd name="T106" fmla="*/ 185 w 185"/>
                  <a:gd name="T107" fmla="*/ 25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5" h="327">
                    <a:moveTo>
                      <a:pt x="185" y="253"/>
                    </a:moveTo>
                    <a:lnTo>
                      <a:pt x="185" y="22"/>
                    </a:lnTo>
                    <a:lnTo>
                      <a:pt x="184" y="20"/>
                    </a:lnTo>
                    <a:lnTo>
                      <a:pt x="182" y="16"/>
                    </a:lnTo>
                    <a:lnTo>
                      <a:pt x="177" y="13"/>
                    </a:lnTo>
                    <a:lnTo>
                      <a:pt x="171" y="9"/>
                    </a:lnTo>
                    <a:lnTo>
                      <a:pt x="162" y="6"/>
                    </a:lnTo>
                    <a:lnTo>
                      <a:pt x="150" y="4"/>
                    </a:lnTo>
                    <a:lnTo>
                      <a:pt x="136" y="0"/>
                    </a:lnTo>
                    <a:lnTo>
                      <a:pt x="118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09" y="4"/>
                    </a:lnTo>
                    <a:lnTo>
                      <a:pt x="108" y="6"/>
                    </a:lnTo>
                    <a:lnTo>
                      <a:pt x="104" y="9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1" y="22"/>
                    </a:lnTo>
                    <a:lnTo>
                      <a:pt x="72" y="22"/>
                    </a:lnTo>
                    <a:lnTo>
                      <a:pt x="63" y="20"/>
                    </a:lnTo>
                    <a:lnTo>
                      <a:pt x="53" y="16"/>
                    </a:lnTo>
                    <a:lnTo>
                      <a:pt x="42" y="13"/>
                    </a:lnTo>
                    <a:lnTo>
                      <a:pt x="33" y="9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3" y="14"/>
                    </a:lnTo>
                    <a:lnTo>
                      <a:pt x="26" y="23"/>
                    </a:lnTo>
                    <a:lnTo>
                      <a:pt x="32" y="34"/>
                    </a:lnTo>
                    <a:lnTo>
                      <a:pt x="37" y="41"/>
                    </a:lnTo>
                    <a:lnTo>
                      <a:pt x="41" y="50"/>
                    </a:lnTo>
                    <a:lnTo>
                      <a:pt x="0" y="227"/>
                    </a:lnTo>
                    <a:lnTo>
                      <a:pt x="35" y="237"/>
                    </a:lnTo>
                    <a:lnTo>
                      <a:pt x="35" y="253"/>
                    </a:lnTo>
                    <a:lnTo>
                      <a:pt x="37" y="267"/>
                    </a:lnTo>
                    <a:lnTo>
                      <a:pt x="41" y="281"/>
                    </a:lnTo>
                    <a:lnTo>
                      <a:pt x="48" y="294"/>
                    </a:lnTo>
                    <a:lnTo>
                      <a:pt x="58" y="306"/>
                    </a:lnTo>
                    <a:lnTo>
                      <a:pt x="69" y="315"/>
                    </a:lnTo>
                    <a:lnTo>
                      <a:pt x="81" y="322"/>
                    </a:lnTo>
                    <a:lnTo>
                      <a:pt x="95" y="326"/>
                    </a:lnTo>
                    <a:lnTo>
                      <a:pt x="111" y="327"/>
                    </a:lnTo>
                    <a:lnTo>
                      <a:pt x="118" y="327"/>
                    </a:lnTo>
                    <a:lnTo>
                      <a:pt x="125" y="326"/>
                    </a:lnTo>
                    <a:lnTo>
                      <a:pt x="132" y="324"/>
                    </a:lnTo>
                    <a:lnTo>
                      <a:pt x="140" y="322"/>
                    </a:lnTo>
                    <a:lnTo>
                      <a:pt x="147" y="319"/>
                    </a:lnTo>
                    <a:lnTo>
                      <a:pt x="152" y="315"/>
                    </a:lnTo>
                    <a:lnTo>
                      <a:pt x="159" y="311"/>
                    </a:lnTo>
                    <a:lnTo>
                      <a:pt x="164" y="306"/>
                    </a:lnTo>
                    <a:lnTo>
                      <a:pt x="173" y="294"/>
                    </a:lnTo>
                    <a:lnTo>
                      <a:pt x="180" y="281"/>
                    </a:lnTo>
                    <a:lnTo>
                      <a:pt x="184" y="267"/>
                    </a:lnTo>
                    <a:lnTo>
                      <a:pt x="185" y="253"/>
                    </a:lnTo>
                    <a:close/>
                  </a:path>
                </a:pathLst>
              </a:custGeom>
              <a:solidFill>
                <a:srgbClr val="DB75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187"/>
              <p:cNvSpPr>
                <a:spLocks/>
              </p:cNvSpPr>
              <p:nvPr/>
            </p:nvSpPr>
            <p:spPr bwMode="auto">
              <a:xfrm>
                <a:off x="1996" y="2929"/>
                <a:ext cx="92" cy="161"/>
              </a:xfrm>
              <a:custGeom>
                <a:avLst/>
                <a:gdLst>
                  <a:gd name="T0" fmla="*/ 183 w 183"/>
                  <a:gd name="T1" fmla="*/ 248 h 322"/>
                  <a:gd name="T2" fmla="*/ 183 w 183"/>
                  <a:gd name="T3" fmla="*/ 21 h 322"/>
                  <a:gd name="T4" fmla="*/ 182 w 183"/>
                  <a:gd name="T5" fmla="*/ 20 h 322"/>
                  <a:gd name="T6" fmla="*/ 180 w 183"/>
                  <a:gd name="T7" fmla="*/ 16 h 322"/>
                  <a:gd name="T8" fmla="*/ 175 w 183"/>
                  <a:gd name="T9" fmla="*/ 12 h 322"/>
                  <a:gd name="T10" fmla="*/ 169 w 183"/>
                  <a:gd name="T11" fmla="*/ 9 h 322"/>
                  <a:gd name="T12" fmla="*/ 160 w 183"/>
                  <a:gd name="T13" fmla="*/ 5 h 322"/>
                  <a:gd name="T14" fmla="*/ 148 w 183"/>
                  <a:gd name="T15" fmla="*/ 4 h 322"/>
                  <a:gd name="T16" fmla="*/ 134 w 183"/>
                  <a:gd name="T17" fmla="*/ 0 h 322"/>
                  <a:gd name="T18" fmla="*/ 116 w 183"/>
                  <a:gd name="T19" fmla="*/ 0 h 322"/>
                  <a:gd name="T20" fmla="*/ 115 w 183"/>
                  <a:gd name="T21" fmla="*/ 0 h 322"/>
                  <a:gd name="T22" fmla="*/ 111 w 183"/>
                  <a:gd name="T23" fmla="*/ 0 h 322"/>
                  <a:gd name="T24" fmla="*/ 109 w 183"/>
                  <a:gd name="T25" fmla="*/ 2 h 322"/>
                  <a:gd name="T26" fmla="*/ 106 w 183"/>
                  <a:gd name="T27" fmla="*/ 5 h 322"/>
                  <a:gd name="T28" fmla="*/ 102 w 183"/>
                  <a:gd name="T29" fmla="*/ 9 h 322"/>
                  <a:gd name="T30" fmla="*/ 99 w 183"/>
                  <a:gd name="T31" fmla="*/ 12 h 322"/>
                  <a:gd name="T32" fmla="*/ 93 w 183"/>
                  <a:gd name="T33" fmla="*/ 16 h 322"/>
                  <a:gd name="T34" fmla="*/ 88 w 183"/>
                  <a:gd name="T35" fmla="*/ 18 h 322"/>
                  <a:gd name="T36" fmla="*/ 81 w 183"/>
                  <a:gd name="T37" fmla="*/ 20 h 322"/>
                  <a:gd name="T38" fmla="*/ 72 w 183"/>
                  <a:gd name="T39" fmla="*/ 21 h 322"/>
                  <a:gd name="T40" fmla="*/ 63 w 183"/>
                  <a:gd name="T41" fmla="*/ 20 h 322"/>
                  <a:gd name="T42" fmla="*/ 53 w 183"/>
                  <a:gd name="T43" fmla="*/ 16 h 322"/>
                  <a:gd name="T44" fmla="*/ 42 w 183"/>
                  <a:gd name="T45" fmla="*/ 12 h 322"/>
                  <a:gd name="T46" fmla="*/ 33 w 183"/>
                  <a:gd name="T47" fmla="*/ 9 h 322"/>
                  <a:gd name="T48" fmla="*/ 26 w 183"/>
                  <a:gd name="T49" fmla="*/ 7 h 322"/>
                  <a:gd name="T50" fmla="*/ 21 w 183"/>
                  <a:gd name="T51" fmla="*/ 7 h 322"/>
                  <a:gd name="T52" fmla="*/ 23 w 183"/>
                  <a:gd name="T53" fmla="*/ 14 h 322"/>
                  <a:gd name="T54" fmla="*/ 26 w 183"/>
                  <a:gd name="T55" fmla="*/ 23 h 322"/>
                  <a:gd name="T56" fmla="*/ 31 w 183"/>
                  <a:gd name="T57" fmla="*/ 34 h 322"/>
                  <a:gd name="T58" fmla="*/ 37 w 183"/>
                  <a:gd name="T59" fmla="*/ 41 h 322"/>
                  <a:gd name="T60" fmla="*/ 40 w 183"/>
                  <a:gd name="T61" fmla="*/ 48 h 322"/>
                  <a:gd name="T62" fmla="*/ 0 w 183"/>
                  <a:gd name="T63" fmla="*/ 223 h 322"/>
                  <a:gd name="T64" fmla="*/ 35 w 183"/>
                  <a:gd name="T65" fmla="*/ 233 h 322"/>
                  <a:gd name="T66" fmla="*/ 35 w 183"/>
                  <a:gd name="T67" fmla="*/ 248 h 322"/>
                  <a:gd name="T68" fmla="*/ 37 w 183"/>
                  <a:gd name="T69" fmla="*/ 262 h 322"/>
                  <a:gd name="T70" fmla="*/ 40 w 183"/>
                  <a:gd name="T71" fmla="*/ 276 h 322"/>
                  <a:gd name="T72" fmla="*/ 47 w 183"/>
                  <a:gd name="T73" fmla="*/ 288 h 322"/>
                  <a:gd name="T74" fmla="*/ 56 w 183"/>
                  <a:gd name="T75" fmla="*/ 301 h 322"/>
                  <a:gd name="T76" fmla="*/ 69 w 183"/>
                  <a:gd name="T77" fmla="*/ 309 h 322"/>
                  <a:gd name="T78" fmla="*/ 81 w 183"/>
                  <a:gd name="T79" fmla="*/ 317 h 322"/>
                  <a:gd name="T80" fmla="*/ 95 w 183"/>
                  <a:gd name="T81" fmla="*/ 320 h 322"/>
                  <a:gd name="T82" fmla="*/ 109 w 183"/>
                  <a:gd name="T83" fmla="*/ 322 h 322"/>
                  <a:gd name="T84" fmla="*/ 123 w 183"/>
                  <a:gd name="T85" fmla="*/ 320 h 322"/>
                  <a:gd name="T86" fmla="*/ 138 w 183"/>
                  <a:gd name="T87" fmla="*/ 317 h 322"/>
                  <a:gd name="T88" fmla="*/ 150 w 183"/>
                  <a:gd name="T89" fmla="*/ 309 h 322"/>
                  <a:gd name="T90" fmla="*/ 160 w 183"/>
                  <a:gd name="T91" fmla="*/ 301 h 322"/>
                  <a:gd name="T92" fmla="*/ 169 w 183"/>
                  <a:gd name="T93" fmla="*/ 288 h 322"/>
                  <a:gd name="T94" fmla="*/ 178 w 183"/>
                  <a:gd name="T95" fmla="*/ 276 h 322"/>
                  <a:gd name="T96" fmla="*/ 182 w 183"/>
                  <a:gd name="T97" fmla="*/ 262 h 322"/>
                  <a:gd name="T98" fmla="*/ 183 w 183"/>
                  <a:gd name="T99" fmla="*/ 24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3" h="322">
                    <a:moveTo>
                      <a:pt x="183" y="248"/>
                    </a:moveTo>
                    <a:lnTo>
                      <a:pt x="183" y="21"/>
                    </a:lnTo>
                    <a:lnTo>
                      <a:pt x="182" y="20"/>
                    </a:lnTo>
                    <a:lnTo>
                      <a:pt x="180" y="16"/>
                    </a:lnTo>
                    <a:lnTo>
                      <a:pt x="175" y="12"/>
                    </a:lnTo>
                    <a:lnTo>
                      <a:pt x="169" y="9"/>
                    </a:lnTo>
                    <a:lnTo>
                      <a:pt x="160" y="5"/>
                    </a:lnTo>
                    <a:lnTo>
                      <a:pt x="148" y="4"/>
                    </a:lnTo>
                    <a:lnTo>
                      <a:pt x="134" y="0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0"/>
                    </a:lnTo>
                    <a:lnTo>
                      <a:pt x="109" y="2"/>
                    </a:lnTo>
                    <a:lnTo>
                      <a:pt x="106" y="5"/>
                    </a:lnTo>
                    <a:lnTo>
                      <a:pt x="102" y="9"/>
                    </a:lnTo>
                    <a:lnTo>
                      <a:pt x="99" y="12"/>
                    </a:lnTo>
                    <a:lnTo>
                      <a:pt x="93" y="16"/>
                    </a:lnTo>
                    <a:lnTo>
                      <a:pt x="88" y="18"/>
                    </a:lnTo>
                    <a:lnTo>
                      <a:pt x="81" y="20"/>
                    </a:lnTo>
                    <a:lnTo>
                      <a:pt x="72" y="21"/>
                    </a:lnTo>
                    <a:lnTo>
                      <a:pt x="63" y="20"/>
                    </a:lnTo>
                    <a:lnTo>
                      <a:pt x="53" y="16"/>
                    </a:lnTo>
                    <a:lnTo>
                      <a:pt x="42" y="12"/>
                    </a:lnTo>
                    <a:lnTo>
                      <a:pt x="33" y="9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3" y="14"/>
                    </a:lnTo>
                    <a:lnTo>
                      <a:pt x="26" y="23"/>
                    </a:lnTo>
                    <a:lnTo>
                      <a:pt x="31" y="34"/>
                    </a:lnTo>
                    <a:lnTo>
                      <a:pt x="37" y="41"/>
                    </a:lnTo>
                    <a:lnTo>
                      <a:pt x="40" y="48"/>
                    </a:lnTo>
                    <a:lnTo>
                      <a:pt x="0" y="223"/>
                    </a:lnTo>
                    <a:lnTo>
                      <a:pt x="35" y="233"/>
                    </a:lnTo>
                    <a:lnTo>
                      <a:pt x="35" y="248"/>
                    </a:lnTo>
                    <a:lnTo>
                      <a:pt x="37" y="262"/>
                    </a:lnTo>
                    <a:lnTo>
                      <a:pt x="40" y="276"/>
                    </a:lnTo>
                    <a:lnTo>
                      <a:pt x="47" y="288"/>
                    </a:lnTo>
                    <a:lnTo>
                      <a:pt x="56" y="301"/>
                    </a:lnTo>
                    <a:lnTo>
                      <a:pt x="69" y="309"/>
                    </a:lnTo>
                    <a:lnTo>
                      <a:pt x="81" y="317"/>
                    </a:lnTo>
                    <a:lnTo>
                      <a:pt x="95" y="320"/>
                    </a:lnTo>
                    <a:lnTo>
                      <a:pt x="109" y="322"/>
                    </a:lnTo>
                    <a:lnTo>
                      <a:pt x="123" y="320"/>
                    </a:lnTo>
                    <a:lnTo>
                      <a:pt x="138" y="317"/>
                    </a:lnTo>
                    <a:lnTo>
                      <a:pt x="150" y="309"/>
                    </a:lnTo>
                    <a:lnTo>
                      <a:pt x="160" y="301"/>
                    </a:lnTo>
                    <a:lnTo>
                      <a:pt x="169" y="288"/>
                    </a:lnTo>
                    <a:lnTo>
                      <a:pt x="178" y="276"/>
                    </a:lnTo>
                    <a:lnTo>
                      <a:pt x="182" y="262"/>
                    </a:lnTo>
                    <a:lnTo>
                      <a:pt x="183" y="248"/>
                    </a:lnTo>
                    <a:close/>
                  </a:path>
                </a:pathLst>
              </a:custGeom>
              <a:solidFill>
                <a:srgbClr val="E284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88"/>
              <p:cNvSpPr>
                <a:spLocks/>
              </p:cNvSpPr>
              <p:nvPr/>
            </p:nvSpPr>
            <p:spPr bwMode="auto">
              <a:xfrm>
                <a:off x="1998" y="2930"/>
                <a:ext cx="89" cy="158"/>
              </a:xfrm>
              <a:custGeom>
                <a:avLst/>
                <a:gdLst>
                  <a:gd name="T0" fmla="*/ 179 w 179"/>
                  <a:gd name="T1" fmla="*/ 244 h 316"/>
                  <a:gd name="T2" fmla="*/ 179 w 179"/>
                  <a:gd name="T3" fmla="*/ 21 h 316"/>
                  <a:gd name="T4" fmla="*/ 177 w 179"/>
                  <a:gd name="T5" fmla="*/ 19 h 316"/>
                  <a:gd name="T6" fmla="*/ 175 w 179"/>
                  <a:gd name="T7" fmla="*/ 16 h 316"/>
                  <a:gd name="T8" fmla="*/ 172 w 179"/>
                  <a:gd name="T9" fmla="*/ 12 h 316"/>
                  <a:gd name="T10" fmla="*/ 165 w 179"/>
                  <a:gd name="T11" fmla="*/ 9 h 316"/>
                  <a:gd name="T12" fmla="*/ 157 w 179"/>
                  <a:gd name="T13" fmla="*/ 5 h 316"/>
                  <a:gd name="T14" fmla="*/ 145 w 179"/>
                  <a:gd name="T15" fmla="*/ 3 h 316"/>
                  <a:gd name="T16" fmla="*/ 131 w 179"/>
                  <a:gd name="T17" fmla="*/ 0 h 316"/>
                  <a:gd name="T18" fmla="*/ 113 w 179"/>
                  <a:gd name="T19" fmla="*/ 0 h 316"/>
                  <a:gd name="T20" fmla="*/ 112 w 179"/>
                  <a:gd name="T21" fmla="*/ 0 h 316"/>
                  <a:gd name="T22" fmla="*/ 108 w 179"/>
                  <a:gd name="T23" fmla="*/ 0 h 316"/>
                  <a:gd name="T24" fmla="*/ 106 w 179"/>
                  <a:gd name="T25" fmla="*/ 2 h 316"/>
                  <a:gd name="T26" fmla="*/ 103 w 179"/>
                  <a:gd name="T27" fmla="*/ 5 h 316"/>
                  <a:gd name="T28" fmla="*/ 96 w 179"/>
                  <a:gd name="T29" fmla="*/ 12 h 316"/>
                  <a:gd name="T30" fmla="*/ 85 w 179"/>
                  <a:gd name="T31" fmla="*/ 18 h 316"/>
                  <a:gd name="T32" fmla="*/ 71 w 179"/>
                  <a:gd name="T33" fmla="*/ 21 h 316"/>
                  <a:gd name="T34" fmla="*/ 51 w 179"/>
                  <a:gd name="T35" fmla="*/ 16 h 316"/>
                  <a:gd name="T36" fmla="*/ 41 w 179"/>
                  <a:gd name="T37" fmla="*/ 12 h 316"/>
                  <a:gd name="T38" fmla="*/ 32 w 179"/>
                  <a:gd name="T39" fmla="*/ 9 h 316"/>
                  <a:gd name="T40" fmla="*/ 25 w 179"/>
                  <a:gd name="T41" fmla="*/ 7 h 316"/>
                  <a:gd name="T42" fmla="*/ 21 w 179"/>
                  <a:gd name="T43" fmla="*/ 7 h 316"/>
                  <a:gd name="T44" fmla="*/ 23 w 179"/>
                  <a:gd name="T45" fmla="*/ 14 h 316"/>
                  <a:gd name="T46" fmla="*/ 27 w 179"/>
                  <a:gd name="T47" fmla="*/ 23 h 316"/>
                  <a:gd name="T48" fmla="*/ 30 w 179"/>
                  <a:gd name="T49" fmla="*/ 33 h 316"/>
                  <a:gd name="T50" fmla="*/ 36 w 179"/>
                  <a:gd name="T51" fmla="*/ 40 h 316"/>
                  <a:gd name="T52" fmla="*/ 39 w 179"/>
                  <a:gd name="T53" fmla="*/ 48 h 316"/>
                  <a:gd name="T54" fmla="*/ 0 w 179"/>
                  <a:gd name="T55" fmla="*/ 217 h 316"/>
                  <a:gd name="T56" fmla="*/ 34 w 179"/>
                  <a:gd name="T57" fmla="*/ 230 h 316"/>
                  <a:gd name="T58" fmla="*/ 34 w 179"/>
                  <a:gd name="T59" fmla="*/ 244 h 316"/>
                  <a:gd name="T60" fmla="*/ 36 w 179"/>
                  <a:gd name="T61" fmla="*/ 258 h 316"/>
                  <a:gd name="T62" fmla="*/ 39 w 179"/>
                  <a:gd name="T63" fmla="*/ 272 h 316"/>
                  <a:gd name="T64" fmla="*/ 46 w 179"/>
                  <a:gd name="T65" fmla="*/ 284 h 316"/>
                  <a:gd name="T66" fmla="*/ 55 w 179"/>
                  <a:gd name="T67" fmla="*/ 295 h 316"/>
                  <a:gd name="T68" fmla="*/ 66 w 179"/>
                  <a:gd name="T69" fmla="*/ 304 h 316"/>
                  <a:gd name="T70" fmla="*/ 78 w 179"/>
                  <a:gd name="T71" fmla="*/ 311 h 316"/>
                  <a:gd name="T72" fmla="*/ 92 w 179"/>
                  <a:gd name="T73" fmla="*/ 315 h 316"/>
                  <a:gd name="T74" fmla="*/ 106 w 179"/>
                  <a:gd name="T75" fmla="*/ 316 h 316"/>
                  <a:gd name="T76" fmla="*/ 120 w 179"/>
                  <a:gd name="T77" fmla="*/ 315 h 316"/>
                  <a:gd name="T78" fmla="*/ 135 w 179"/>
                  <a:gd name="T79" fmla="*/ 311 h 316"/>
                  <a:gd name="T80" fmla="*/ 147 w 179"/>
                  <a:gd name="T81" fmla="*/ 304 h 316"/>
                  <a:gd name="T82" fmla="*/ 157 w 179"/>
                  <a:gd name="T83" fmla="*/ 295 h 316"/>
                  <a:gd name="T84" fmla="*/ 166 w 179"/>
                  <a:gd name="T85" fmla="*/ 284 h 316"/>
                  <a:gd name="T86" fmla="*/ 173 w 179"/>
                  <a:gd name="T87" fmla="*/ 272 h 316"/>
                  <a:gd name="T88" fmla="*/ 177 w 179"/>
                  <a:gd name="T89" fmla="*/ 258 h 316"/>
                  <a:gd name="T90" fmla="*/ 179 w 179"/>
                  <a:gd name="T91" fmla="*/ 24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9" h="316">
                    <a:moveTo>
                      <a:pt x="179" y="244"/>
                    </a:moveTo>
                    <a:lnTo>
                      <a:pt x="179" y="21"/>
                    </a:lnTo>
                    <a:lnTo>
                      <a:pt x="177" y="19"/>
                    </a:lnTo>
                    <a:lnTo>
                      <a:pt x="175" y="16"/>
                    </a:lnTo>
                    <a:lnTo>
                      <a:pt x="172" y="12"/>
                    </a:lnTo>
                    <a:lnTo>
                      <a:pt x="165" y="9"/>
                    </a:lnTo>
                    <a:lnTo>
                      <a:pt x="157" y="5"/>
                    </a:lnTo>
                    <a:lnTo>
                      <a:pt x="145" y="3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1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3" y="5"/>
                    </a:lnTo>
                    <a:lnTo>
                      <a:pt x="96" y="12"/>
                    </a:lnTo>
                    <a:lnTo>
                      <a:pt x="85" y="18"/>
                    </a:lnTo>
                    <a:lnTo>
                      <a:pt x="71" y="21"/>
                    </a:lnTo>
                    <a:lnTo>
                      <a:pt x="51" y="16"/>
                    </a:lnTo>
                    <a:lnTo>
                      <a:pt x="41" y="12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23" y="14"/>
                    </a:lnTo>
                    <a:lnTo>
                      <a:pt x="27" y="23"/>
                    </a:lnTo>
                    <a:lnTo>
                      <a:pt x="30" y="33"/>
                    </a:lnTo>
                    <a:lnTo>
                      <a:pt x="36" y="40"/>
                    </a:lnTo>
                    <a:lnTo>
                      <a:pt x="39" y="48"/>
                    </a:lnTo>
                    <a:lnTo>
                      <a:pt x="0" y="217"/>
                    </a:lnTo>
                    <a:lnTo>
                      <a:pt x="34" y="230"/>
                    </a:lnTo>
                    <a:lnTo>
                      <a:pt x="34" y="244"/>
                    </a:lnTo>
                    <a:lnTo>
                      <a:pt x="36" y="258"/>
                    </a:lnTo>
                    <a:lnTo>
                      <a:pt x="39" y="272"/>
                    </a:lnTo>
                    <a:lnTo>
                      <a:pt x="46" y="284"/>
                    </a:lnTo>
                    <a:lnTo>
                      <a:pt x="55" y="295"/>
                    </a:lnTo>
                    <a:lnTo>
                      <a:pt x="66" y="304"/>
                    </a:lnTo>
                    <a:lnTo>
                      <a:pt x="78" y="311"/>
                    </a:lnTo>
                    <a:lnTo>
                      <a:pt x="92" y="315"/>
                    </a:lnTo>
                    <a:lnTo>
                      <a:pt x="106" y="316"/>
                    </a:lnTo>
                    <a:lnTo>
                      <a:pt x="120" y="315"/>
                    </a:lnTo>
                    <a:lnTo>
                      <a:pt x="135" y="311"/>
                    </a:lnTo>
                    <a:lnTo>
                      <a:pt x="147" y="304"/>
                    </a:lnTo>
                    <a:lnTo>
                      <a:pt x="157" y="295"/>
                    </a:lnTo>
                    <a:lnTo>
                      <a:pt x="166" y="284"/>
                    </a:lnTo>
                    <a:lnTo>
                      <a:pt x="173" y="272"/>
                    </a:lnTo>
                    <a:lnTo>
                      <a:pt x="177" y="258"/>
                    </a:lnTo>
                    <a:lnTo>
                      <a:pt x="179" y="244"/>
                    </a:lnTo>
                    <a:close/>
                  </a:path>
                </a:pathLst>
              </a:custGeom>
              <a:solidFill>
                <a:srgbClr val="EA91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189"/>
              <p:cNvSpPr>
                <a:spLocks/>
              </p:cNvSpPr>
              <p:nvPr/>
            </p:nvSpPr>
            <p:spPr bwMode="auto">
              <a:xfrm>
                <a:off x="1999" y="2931"/>
                <a:ext cx="88" cy="155"/>
              </a:xfrm>
              <a:custGeom>
                <a:avLst/>
                <a:gdLst>
                  <a:gd name="T0" fmla="*/ 177 w 177"/>
                  <a:gd name="T1" fmla="*/ 238 h 311"/>
                  <a:gd name="T2" fmla="*/ 177 w 177"/>
                  <a:gd name="T3" fmla="*/ 19 h 311"/>
                  <a:gd name="T4" fmla="*/ 175 w 177"/>
                  <a:gd name="T5" fmla="*/ 17 h 311"/>
                  <a:gd name="T6" fmla="*/ 173 w 177"/>
                  <a:gd name="T7" fmla="*/ 16 h 311"/>
                  <a:gd name="T8" fmla="*/ 170 w 177"/>
                  <a:gd name="T9" fmla="*/ 12 h 311"/>
                  <a:gd name="T10" fmla="*/ 163 w 177"/>
                  <a:gd name="T11" fmla="*/ 8 h 311"/>
                  <a:gd name="T12" fmla="*/ 154 w 177"/>
                  <a:gd name="T13" fmla="*/ 5 h 311"/>
                  <a:gd name="T14" fmla="*/ 143 w 177"/>
                  <a:gd name="T15" fmla="*/ 3 h 311"/>
                  <a:gd name="T16" fmla="*/ 131 w 177"/>
                  <a:gd name="T17" fmla="*/ 0 h 311"/>
                  <a:gd name="T18" fmla="*/ 113 w 177"/>
                  <a:gd name="T19" fmla="*/ 0 h 311"/>
                  <a:gd name="T20" fmla="*/ 110 w 177"/>
                  <a:gd name="T21" fmla="*/ 0 h 311"/>
                  <a:gd name="T22" fmla="*/ 108 w 177"/>
                  <a:gd name="T23" fmla="*/ 0 h 311"/>
                  <a:gd name="T24" fmla="*/ 104 w 177"/>
                  <a:gd name="T25" fmla="*/ 1 h 311"/>
                  <a:gd name="T26" fmla="*/ 102 w 177"/>
                  <a:gd name="T27" fmla="*/ 5 h 311"/>
                  <a:gd name="T28" fmla="*/ 95 w 177"/>
                  <a:gd name="T29" fmla="*/ 12 h 311"/>
                  <a:gd name="T30" fmla="*/ 85 w 177"/>
                  <a:gd name="T31" fmla="*/ 17 h 311"/>
                  <a:gd name="T32" fmla="*/ 71 w 177"/>
                  <a:gd name="T33" fmla="*/ 21 h 311"/>
                  <a:gd name="T34" fmla="*/ 51 w 177"/>
                  <a:gd name="T35" fmla="*/ 16 h 311"/>
                  <a:gd name="T36" fmla="*/ 41 w 177"/>
                  <a:gd name="T37" fmla="*/ 12 h 311"/>
                  <a:gd name="T38" fmla="*/ 32 w 177"/>
                  <a:gd name="T39" fmla="*/ 8 h 311"/>
                  <a:gd name="T40" fmla="*/ 25 w 177"/>
                  <a:gd name="T41" fmla="*/ 7 h 311"/>
                  <a:gd name="T42" fmla="*/ 21 w 177"/>
                  <a:gd name="T43" fmla="*/ 7 h 311"/>
                  <a:gd name="T44" fmla="*/ 23 w 177"/>
                  <a:gd name="T45" fmla="*/ 14 h 311"/>
                  <a:gd name="T46" fmla="*/ 26 w 177"/>
                  <a:gd name="T47" fmla="*/ 23 h 311"/>
                  <a:gd name="T48" fmla="*/ 30 w 177"/>
                  <a:gd name="T49" fmla="*/ 31 h 311"/>
                  <a:gd name="T50" fmla="*/ 35 w 177"/>
                  <a:gd name="T51" fmla="*/ 38 h 311"/>
                  <a:gd name="T52" fmla="*/ 39 w 177"/>
                  <a:gd name="T53" fmla="*/ 46 h 311"/>
                  <a:gd name="T54" fmla="*/ 0 w 177"/>
                  <a:gd name="T55" fmla="*/ 214 h 311"/>
                  <a:gd name="T56" fmla="*/ 34 w 177"/>
                  <a:gd name="T57" fmla="*/ 224 h 311"/>
                  <a:gd name="T58" fmla="*/ 34 w 177"/>
                  <a:gd name="T59" fmla="*/ 238 h 311"/>
                  <a:gd name="T60" fmla="*/ 35 w 177"/>
                  <a:gd name="T61" fmla="*/ 252 h 311"/>
                  <a:gd name="T62" fmla="*/ 39 w 177"/>
                  <a:gd name="T63" fmla="*/ 267 h 311"/>
                  <a:gd name="T64" fmla="*/ 46 w 177"/>
                  <a:gd name="T65" fmla="*/ 279 h 311"/>
                  <a:gd name="T66" fmla="*/ 55 w 177"/>
                  <a:gd name="T67" fmla="*/ 290 h 311"/>
                  <a:gd name="T68" fmla="*/ 65 w 177"/>
                  <a:gd name="T69" fmla="*/ 298 h 311"/>
                  <a:gd name="T70" fmla="*/ 78 w 177"/>
                  <a:gd name="T71" fmla="*/ 305 h 311"/>
                  <a:gd name="T72" fmla="*/ 92 w 177"/>
                  <a:gd name="T73" fmla="*/ 309 h 311"/>
                  <a:gd name="T74" fmla="*/ 106 w 177"/>
                  <a:gd name="T75" fmla="*/ 311 h 311"/>
                  <a:gd name="T76" fmla="*/ 118 w 177"/>
                  <a:gd name="T77" fmla="*/ 309 h 311"/>
                  <a:gd name="T78" fmla="*/ 133 w 177"/>
                  <a:gd name="T79" fmla="*/ 305 h 311"/>
                  <a:gd name="T80" fmla="*/ 145 w 177"/>
                  <a:gd name="T81" fmla="*/ 298 h 311"/>
                  <a:gd name="T82" fmla="*/ 155 w 177"/>
                  <a:gd name="T83" fmla="*/ 290 h 311"/>
                  <a:gd name="T84" fmla="*/ 164 w 177"/>
                  <a:gd name="T85" fmla="*/ 279 h 311"/>
                  <a:gd name="T86" fmla="*/ 171 w 177"/>
                  <a:gd name="T87" fmla="*/ 267 h 311"/>
                  <a:gd name="T88" fmla="*/ 175 w 177"/>
                  <a:gd name="T89" fmla="*/ 252 h 311"/>
                  <a:gd name="T90" fmla="*/ 177 w 177"/>
                  <a:gd name="T91" fmla="*/ 23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7" h="311">
                    <a:moveTo>
                      <a:pt x="177" y="238"/>
                    </a:moveTo>
                    <a:lnTo>
                      <a:pt x="177" y="19"/>
                    </a:lnTo>
                    <a:lnTo>
                      <a:pt x="175" y="17"/>
                    </a:lnTo>
                    <a:lnTo>
                      <a:pt x="173" y="16"/>
                    </a:lnTo>
                    <a:lnTo>
                      <a:pt x="170" y="12"/>
                    </a:lnTo>
                    <a:lnTo>
                      <a:pt x="163" y="8"/>
                    </a:lnTo>
                    <a:lnTo>
                      <a:pt x="154" y="5"/>
                    </a:lnTo>
                    <a:lnTo>
                      <a:pt x="143" y="3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4" y="1"/>
                    </a:lnTo>
                    <a:lnTo>
                      <a:pt x="102" y="5"/>
                    </a:lnTo>
                    <a:lnTo>
                      <a:pt x="95" y="12"/>
                    </a:lnTo>
                    <a:lnTo>
                      <a:pt x="85" y="17"/>
                    </a:lnTo>
                    <a:lnTo>
                      <a:pt x="71" y="21"/>
                    </a:lnTo>
                    <a:lnTo>
                      <a:pt x="51" y="16"/>
                    </a:lnTo>
                    <a:lnTo>
                      <a:pt x="41" y="12"/>
                    </a:lnTo>
                    <a:lnTo>
                      <a:pt x="32" y="8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23" y="14"/>
                    </a:lnTo>
                    <a:lnTo>
                      <a:pt x="26" y="23"/>
                    </a:lnTo>
                    <a:lnTo>
                      <a:pt x="30" y="31"/>
                    </a:lnTo>
                    <a:lnTo>
                      <a:pt x="35" y="38"/>
                    </a:lnTo>
                    <a:lnTo>
                      <a:pt x="39" y="46"/>
                    </a:lnTo>
                    <a:lnTo>
                      <a:pt x="0" y="214"/>
                    </a:lnTo>
                    <a:lnTo>
                      <a:pt x="34" y="224"/>
                    </a:lnTo>
                    <a:lnTo>
                      <a:pt x="34" y="238"/>
                    </a:lnTo>
                    <a:lnTo>
                      <a:pt x="35" y="252"/>
                    </a:lnTo>
                    <a:lnTo>
                      <a:pt x="39" y="267"/>
                    </a:lnTo>
                    <a:lnTo>
                      <a:pt x="46" y="279"/>
                    </a:lnTo>
                    <a:lnTo>
                      <a:pt x="55" y="290"/>
                    </a:lnTo>
                    <a:lnTo>
                      <a:pt x="65" y="298"/>
                    </a:lnTo>
                    <a:lnTo>
                      <a:pt x="78" y="305"/>
                    </a:lnTo>
                    <a:lnTo>
                      <a:pt x="92" y="309"/>
                    </a:lnTo>
                    <a:lnTo>
                      <a:pt x="106" y="311"/>
                    </a:lnTo>
                    <a:lnTo>
                      <a:pt x="118" y="309"/>
                    </a:lnTo>
                    <a:lnTo>
                      <a:pt x="133" y="305"/>
                    </a:lnTo>
                    <a:lnTo>
                      <a:pt x="145" y="298"/>
                    </a:lnTo>
                    <a:lnTo>
                      <a:pt x="155" y="290"/>
                    </a:lnTo>
                    <a:lnTo>
                      <a:pt x="164" y="279"/>
                    </a:lnTo>
                    <a:lnTo>
                      <a:pt x="171" y="267"/>
                    </a:lnTo>
                    <a:lnTo>
                      <a:pt x="175" y="252"/>
                    </a:lnTo>
                    <a:lnTo>
                      <a:pt x="177" y="238"/>
                    </a:lnTo>
                    <a:close/>
                  </a:path>
                </a:pathLst>
              </a:custGeom>
              <a:solidFill>
                <a:srgbClr val="F2A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90"/>
              <p:cNvSpPr>
                <a:spLocks/>
              </p:cNvSpPr>
              <p:nvPr/>
            </p:nvSpPr>
            <p:spPr bwMode="auto">
              <a:xfrm>
                <a:off x="2000" y="2932"/>
                <a:ext cx="86" cy="152"/>
              </a:xfrm>
              <a:custGeom>
                <a:avLst/>
                <a:gdLst>
                  <a:gd name="T0" fmla="*/ 173 w 173"/>
                  <a:gd name="T1" fmla="*/ 236 h 304"/>
                  <a:gd name="T2" fmla="*/ 173 w 173"/>
                  <a:gd name="T3" fmla="*/ 20 h 304"/>
                  <a:gd name="T4" fmla="*/ 171 w 173"/>
                  <a:gd name="T5" fmla="*/ 18 h 304"/>
                  <a:gd name="T6" fmla="*/ 169 w 173"/>
                  <a:gd name="T7" fmla="*/ 15 h 304"/>
                  <a:gd name="T8" fmla="*/ 166 w 173"/>
                  <a:gd name="T9" fmla="*/ 13 h 304"/>
                  <a:gd name="T10" fmla="*/ 161 w 173"/>
                  <a:gd name="T11" fmla="*/ 9 h 304"/>
                  <a:gd name="T12" fmla="*/ 152 w 173"/>
                  <a:gd name="T13" fmla="*/ 6 h 304"/>
                  <a:gd name="T14" fmla="*/ 141 w 173"/>
                  <a:gd name="T15" fmla="*/ 2 h 304"/>
                  <a:gd name="T16" fmla="*/ 129 w 173"/>
                  <a:gd name="T17" fmla="*/ 0 h 304"/>
                  <a:gd name="T18" fmla="*/ 111 w 173"/>
                  <a:gd name="T19" fmla="*/ 0 h 304"/>
                  <a:gd name="T20" fmla="*/ 108 w 173"/>
                  <a:gd name="T21" fmla="*/ 0 h 304"/>
                  <a:gd name="T22" fmla="*/ 106 w 173"/>
                  <a:gd name="T23" fmla="*/ 0 h 304"/>
                  <a:gd name="T24" fmla="*/ 104 w 173"/>
                  <a:gd name="T25" fmla="*/ 2 h 304"/>
                  <a:gd name="T26" fmla="*/ 100 w 173"/>
                  <a:gd name="T27" fmla="*/ 6 h 304"/>
                  <a:gd name="T28" fmla="*/ 93 w 173"/>
                  <a:gd name="T29" fmla="*/ 11 h 304"/>
                  <a:gd name="T30" fmla="*/ 83 w 173"/>
                  <a:gd name="T31" fmla="*/ 18 h 304"/>
                  <a:gd name="T32" fmla="*/ 69 w 173"/>
                  <a:gd name="T33" fmla="*/ 20 h 304"/>
                  <a:gd name="T34" fmla="*/ 49 w 173"/>
                  <a:gd name="T35" fmla="*/ 15 h 304"/>
                  <a:gd name="T36" fmla="*/ 40 w 173"/>
                  <a:gd name="T37" fmla="*/ 11 h 304"/>
                  <a:gd name="T38" fmla="*/ 32 w 173"/>
                  <a:gd name="T39" fmla="*/ 9 h 304"/>
                  <a:gd name="T40" fmla="*/ 26 w 173"/>
                  <a:gd name="T41" fmla="*/ 7 h 304"/>
                  <a:gd name="T42" fmla="*/ 21 w 173"/>
                  <a:gd name="T43" fmla="*/ 7 h 304"/>
                  <a:gd name="T44" fmla="*/ 23 w 173"/>
                  <a:gd name="T45" fmla="*/ 15 h 304"/>
                  <a:gd name="T46" fmla="*/ 26 w 173"/>
                  <a:gd name="T47" fmla="*/ 23 h 304"/>
                  <a:gd name="T48" fmla="*/ 30 w 173"/>
                  <a:gd name="T49" fmla="*/ 32 h 304"/>
                  <a:gd name="T50" fmla="*/ 35 w 173"/>
                  <a:gd name="T51" fmla="*/ 39 h 304"/>
                  <a:gd name="T52" fmla="*/ 39 w 173"/>
                  <a:gd name="T53" fmla="*/ 45 h 304"/>
                  <a:gd name="T54" fmla="*/ 0 w 173"/>
                  <a:gd name="T55" fmla="*/ 211 h 304"/>
                  <a:gd name="T56" fmla="*/ 33 w 173"/>
                  <a:gd name="T57" fmla="*/ 221 h 304"/>
                  <a:gd name="T58" fmla="*/ 33 w 173"/>
                  <a:gd name="T59" fmla="*/ 236 h 304"/>
                  <a:gd name="T60" fmla="*/ 35 w 173"/>
                  <a:gd name="T61" fmla="*/ 250 h 304"/>
                  <a:gd name="T62" fmla="*/ 39 w 173"/>
                  <a:gd name="T63" fmla="*/ 262 h 304"/>
                  <a:gd name="T64" fmla="*/ 46 w 173"/>
                  <a:gd name="T65" fmla="*/ 274 h 304"/>
                  <a:gd name="T66" fmla="*/ 54 w 173"/>
                  <a:gd name="T67" fmla="*/ 285 h 304"/>
                  <a:gd name="T68" fmla="*/ 65 w 173"/>
                  <a:gd name="T69" fmla="*/ 292 h 304"/>
                  <a:gd name="T70" fmla="*/ 76 w 173"/>
                  <a:gd name="T71" fmla="*/ 299 h 304"/>
                  <a:gd name="T72" fmla="*/ 90 w 173"/>
                  <a:gd name="T73" fmla="*/ 303 h 304"/>
                  <a:gd name="T74" fmla="*/ 104 w 173"/>
                  <a:gd name="T75" fmla="*/ 304 h 304"/>
                  <a:gd name="T76" fmla="*/ 116 w 173"/>
                  <a:gd name="T77" fmla="*/ 303 h 304"/>
                  <a:gd name="T78" fmla="*/ 131 w 173"/>
                  <a:gd name="T79" fmla="*/ 299 h 304"/>
                  <a:gd name="T80" fmla="*/ 143 w 173"/>
                  <a:gd name="T81" fmla="*/ 294 h 304"/>
                  <a:gd name="T82" fmla="*/ 153 w 173"/>
                  <a:gd name="T83" fmla="*/ 285 h 304"/>
                  <a:gd name="T84" fmla="*/ 162 w 173"/>
                  <a:gd name="T85" fmla="*/ 274 h 304"/>
                  <a:gd name="T86" fmla="*/ 168 w 173"/>
                  <a:gd name="T87" fmla="*/ 262 h 304"/>
                  <a:gd name="T88" fmla="*/ 171 w 173"/>
                  <a:gd name="T89" fmla="*/ 248 h 304"/>
                  <a:gd name="T90" fmla="*/ 173 w 173"/>
                  <a:gd name="T91" fmla="*/ 23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3" h="304">
                    <a:moveTo>
                      <a:pt x="173" y="236"/>
                    </a:moveTo>
                    <a:lnTo>
                      <a:pt x="173" y="20"/>
                    </a:lnTo>
                    <a:lnTo>
                      <a:pt x="171" y="18"/>
                    </a:lnTo>
                    <a:lnTo>
                      <a:pt x="169" y="15"/>
                    </a:lnTo>
                    <a:lnTo>
                      <a:pt x="166" y="13"/>
                    </a:lnTo>
                    <a:lnTo>
                      <a:pt x="161" y="9"/>
                    </a:lnTo>
                    <a:lnTo>
                      <a:pt x="152" y="6"/>
                    </a:lnTo>
                    <a:lnTo>
                      <a:pt x="141" y="2"/>
                    </a:lnTo>
                    <a:lnTo>
                      <a:pt x="129" y="0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6"/>
                    </a:lnTo>
                    <a:lnTo>
                      <a:pt x="93" y="11"/>
                    </a:lnTo>
                    <a:lnTo>
                      <a:pt x="83" y="18"/>
                    </a:lnTo>
                    <a:lnTo>
                      <a:pt x="69" y="20"/>
                    </a:lnTo>
                    <a:lnTo>
                      <a:pt x="49" y="15"/>
                    </a:lnTo>
                    <a:lnTo>
                      <a:pt x="40" y="11"/>
                    </a:lnTo>
                    <a:lnTo>
                      <a:pt x="32" y="9"/>
                    </a:lnTo>
                    <a:lnTo>
                      <a:pt x="26" y="7"/>
                    </a:lnTo>
                    <a:lnTo>
                      <a:pt x="21" y="7"/>
                    </a:lnTo>
                    <a:lnTo>
                      <a:pt x="23" y="15"/>
                    </a:lnTo>
                    <a:lnTo>
                      <a:pt x="26" y="23"/>
                    </a:lnTo>
                    <a:lnTo>
                      <a:pt x="30" y="32"/>
                    </a:lnTo>
                    <a:lnTo>
                      <a:pt x="35" y="39"/>
                    </a:lnTo>
                    <a:lnTo>
                      <a:pt x="39" y="45"/>
                    </a:lnTo>
                    <a:lnTo>
                      <a:pt x="0" y="211"/>
                    </a:lnTo>
                    <a:lnTo>
                      <a:pt x="33" y="221"/>
                    </a:lnTo>
                    <a:lnTo>
                      <a:pt x="33" y="236"/>
                    </a:lnTo>
                    <a:lnTo>
                      <a:pt x="35" y="250"/>
                    </a:lnTo>
                    <a:lnTo>
                      <a:pt x="39" y="262"/>
                    </a:lnTo>
                    <a:lnTo>
                      <a:pt x="46" y="274"/>
                    </a:lnTo>
                    <a:lnTo>
                      <a:pt x="54" y="285"/>
                    </a:lnTo>
                    <a:lnTo>
                      <a:pt x="65" y="292"/>
                    </a:lnTo>
                    <a:lnTo>
                      <a:pt x="76" y="299"/>
                    </a:lnTo>
                    <a:lnTo>
                      <a:pt x="90" y="303"/>
                    </a:lnTo>
                    <a:lnTo>
                      <a:pt x="104" y="304"/>
                    </a:lnTo>
                    <a:lnTo>
                      <a:pt x="116" y="303"/>
                    </a:lnTo>
                    <a:lnTo>
                      <a:pt x="131" y="299"/>
                    </a:lnTo>
                    <a:lnTo>
                      <a:pt x="143" y="294"/>
                    </a:lnTo>
                    <a:lnTo>
                      <a:pt x="153" y="285"/>
                    </a:lnTo>
                    <a:lnTo>
                      <a:pt x="162" y="274"/>
                    </a:lnTo>
                    <a:lnTo>
                      <a:pt x="168" y="262"/>
                    </a:lnTo>
                    <a:lnTo>
                      <a:pt x="171" y="248"/>
                    </a:lnTo>
                    <a:lnTo>
                      <a:pt x="173" y="236"/>
                    </a:lnTo>
                    <a:close/>
                  </a:path>
                </a:pathLst>
              </a:custGeom>
              <a:solidFill>
                <a:srgbClr val="F7A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191"/>
              <p:cNvSpPr>
                <a:spLocks/>
              </p:cNvSpPr>
              <p:nvPr/>
            </p:nvSpPr>
            <p:spPr bwMode="auto">
              <a:xfrm>
                <a:off x="2002" y="2933"/>
                <a:ext cx="84" cy="149"/>
              </a:xfrm>
              <a:custGeom>
                <a:avLst/>
                <a:gdLst>
                  <a:gd name="T0" fmla="*/ 170 w 170"/>
                  <a:gd name="T1" fmla="*/ 230 h 299"/>
                  <a:gd name="T2" fmla="*/ 170 w 170"/>
                  <a:gd name="T3" fmla="*/ 20 h 299"/>
                  <a:gd name="T4" fmla="*/ 168 w 170"/>
                  <a:gd name="T5" fmla="*/ 18 h 299"/>
                  <a:gd name="T6" fmla="*/ 166 w 170"/>
                  <a:gd name="T7" fmla="*/ 14 h 299"/>
                  <a:gd name="T8" fmla="*/ 163 w 170"/>
                  <a:gd name="T9" fmla="*/ 13 h 299"/>
                  <a:gd name="T10" fmla="*/ 158 w 170"/>
                  <a:gd name="T11" fmla="*/ 9 h 299"/>
                  <a:gd name="T12" fmla="*/ 149 w 170"/>
                  <a:gd name="T13" fmla="*/ 5 h 299"/>
                  <a:gd name="T14" fmla="*/ 138 w 170"/>
                  <a:gd name="T15" fmla="*/ 2 h 299"/>
                  <a:gd name="T16" fmla="*/ 126 w 170"/>
                  <a:gd name="T17" fmla="*/ 0 h 299"/>
                  <a:gd name="T18" fmla="*/ 108 w 170"/>
                  <a:gd name="T19" fmla="*/ 0 h 299"/>
                  <a:gd name="T20" fmla="*/ 106 w 170"/>
                  <a:gd name="T21" fmla="*/ 0 h 299"/>
                  <a:gd name="T22" fmla="*/ 103 w 170"/>
                  <a:gd name="T23" fmla="*/ 0 h 299"/>
                  <a:gd name="T24" fmla="*/ 101 w 170"/>
                  <a:gd name="T25" fmla="*/ 2 h 299"/>
                  <a:gd name="T26" fmla="*/ 97 w 170"/>
                  <a:gd name="T27" fmla="*/ 5 h 299"/>
                  <a:gd name="T28" fmla="*/ 90 w 170"/>
                  <a:gd name="T29" fmla="*/ 11 h 299"/>
                  <a:gd name="T30" fmla="*/ 82 w 170"/>
                  <a:gd name="T31" fmla="*/ 18 h 299"/>
                  <a:gd name="T32" fmla="*/ 67 w 170"/>
                  <a:gd name="T33" fmla="*/ 20 h 299"/>
                  <a:gd name="T34" fmla="*/ 48 w 170"/>
                  <a:gd name="T35" fmla="*/ 14 h 299"/>
                  <a:gd name="T36" fmla="*/ 39 w 170"/>
                  <a:gd name="T37" fmla="*/ 11 h 299"/>
                  <a:gd name="T38" fmla="*/ 30 w 170"/>
                  <a:gd name="T39" fmla="*/ 9 h 299"/>
                  <a:gd name="T40" fmla="*/ 25 w 170"/>
                  <a:gd name="T41" fmla="*/ 7 h 299"/>
                  <a:gd name="T42" fmla="*/ 20 w 170"/>
                  <a:gd name="T43" fmla="*/ 7 h 299"/>
                  <a:gd name="T44" fmla="*/ 21 w 170"/>
                  <a:gd name="T45" fmla="*/ 14 h 299"/>
                  <a:gd name="T46" fmla="*/ 25 w 170"/>
                  <a:gd name="T47" fmla="*/ 21 h 299"/>
                  <a:gd name="T48" fmla="*/ 29 w 170"/>
                  <a:gd name="T49" fmla="*/ 30 h 299"/>
                  <a:gd name="T50" fmla="*/ 34 w 170"/>
                  <a:gd name="T51" fmla="*/ 37 h 299"/>
                  <a:gd name="T52" fmla="*/ 37 w 170"/>
                  <a:gd name="T53" fmla="*/ 44 h 299"/>
                  <a:gd name="T54" fmla="*/ 0 w 170"/>
                  <a:gd name="T55" fmla="*/ 205 h 299"/>
                  <a:gd name="T56" fmla="*/ 32 w 170"/>
                  <a:gd name="T57" fmla="*/ 218 h 299"/>
                  <a:gd name="T58" fmla="*/ 32 w 170"/>
                  <a:gd name="T59" fmla="*/ 230 h 299"/>
                  <a:gd name="T60" fmla="*/ 34 w 170"/>
                  <a:gd name="T61" fmla="*/ 244 h 299"/>
                  <a:gd name="T62" fmla="*/ 37 w 170"/>
                  <a:gd name="T63" fmla="*/ 256 h 299"/>
                  <a:gd name="T64" fmla="*/ 44 w 170"/>
                  <a:gd name="T65" fmla="*/ 269 h 299"/>
                  <a:gd name="T66" fmla="*/ 53 w 170"/>
                  <a:gd name="T67" fmla="*/ 279 h 299"/>
                  <a:gd name="T68" fmla="*/ 62 w 170"/>
                  <a:gd name="T69" fmla="*/ 287 h 299"/>
                  <a:gd name="T70" fmla="*/ 74 w 170"/>
                  <a:gd name="T71" fmla="*/ 294 h 299"/>
                  <a:gd name="T72" fmla="*/ 87 w 170"/>
                  <a:gd name="T73" fmla="*/ 297 h 299"/>
                  <a:gd name="T74" fmla="*/ 101 w 170"/>
                  <a:gd name="T75" fmla="*/ 299 h 299"/>
                  <a:gd name="T76" fmla="*/ 115 w 170"/>
                  <a:gd name="T77" fmla="*/ 297 h 299"/>
                  <a:gd name="T78" fmla="*/ 128 w 170"/>
                  <a:gd name="T79" fmla="*/ 294 h 299"/>
                  <a:gd name="T80" fmla="*/ 140 w 170"/>
                  <a:gd name="T81" fmla="*/ 288 h 299"/>
                  <a:gd name="T82" fmla="*/ 150 w 170"/>
                  <a:gd name="T83" fmla="*/ 279 h 299"/>
                  <a:gd name="T84" fmla="*/ 159 w 170"/>
                  <a:gd name="T85" fmla="*/ 269 h 299"/>
                  <a:gd name="T86" fmla="*/ 165 w 170"/>
                  <a:gd name="T87" fmla="*/ 256 h 299"/>
                  <a:gd name="T88" fmla="*/ 168 w 170"/>
                  <a:gd name="T89" fmla="*/ 244 h 299"/>
                  <a:gd name="T90" fmla="*/ 170 w 170"/>
                  <a:gd name="T91" fmla="*/ 23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299">
                    <a:moveTo>
                      <a:pt x="170" y="230"/>
                    </a:moveTo>
                    <a:lnTo>
                      <a:pt x="170" y="20"/>
                    </a:lnTo>
                    <a:lnTo>
                      <a:pt x="168" y="18"/>
                    </a:lnTo>
                    <a:lnTo>
                      <a:pt x="166" y="14"/>
                    </a:lnTo>
                    <a:lnTo>
                      <a:pt x="163" y="13"/>
                    </a:lnTo>
                    <a:lnTo>
                      <a:pt x="158" y="9"/>
                    </a:lnTo>
                    <a:lnTo>
                      <a:pt x="149" y="5"/>
                    </a:lnTo>
                    <a:lnTo>
                      <a:pt x="138" y="2"/>
                    </a:lnTo>
                    <a:lnTo>
                      <a:pt x="126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7" y="5"/>
                    </a:lnTo>
                    <a:lnTo>
                      <a:pt x="90" y="11"/>
                    </a:lnTo>
                    <a:lnTo>
                      <a:pt x="82" y="18"/>
                    </a:lnTo>
                    <a:lnTo>
                      <a:pt x="67" y="20"/>
                    </a:lnTo>
                    <a:lnTo>
                      <a:pt x="48" y="14"/>
                    </a:lnTo>
                    <a:lnTo>
                      <a:pt x="39" y="11"/>
                    </a:lnTo>
                    <a:lnTo>
                      <a:pt x="30" y="9"/>
                    </a:lnTo>
                    <a:lnTo>
                      <a:pt x="25" y="7"/>
                    </a:lnTo>
                    <a:lnTo>
                      <a:pt x="20" y="7"/>
                    </a:lnTo>
                    <a:lnTo>
                      <a:pt x="21" y="14"/>
                    </a:lnTo>
                    <a:lnTo>
                      <a:pt x="25" y="21"/>
                    </a:lnTo>
                    <a:lnTo>
                      <a:pt x="29" y="30"/>
                    </a:lnTo>
                    <a:lnTo>
                      <a:pt x="34" y="37"/>
                    </a:lnTo>
                    <a:lnTo>
                      <a:pt x="37" y="44"/>
                    </a:lnTo>
                    <a:lnTo>
                      <a:pt x="0" y="205"/>
                    </a:lnTo>
                    <a:lnTo>
                      <a:pt x="32" y="218"/>
                    </a:lnTo>
                    <a:lnTo>
                      <a:pt x="32" y="230"/>
                    </a:lnTo>
                    <a:lnTo>
                      <a:pt x="34" y="244"/>
                    </a:lnTo>
                    <a:lnTo>
                      <a:pt x="37" y="256"/>
                    </a:lnTo>
                    <a:lnTo>
                      <a:pt x="44" y="269"/>
                    </a:lnTo>
                    <a:lnTo>
                      <a:pt x="53" y="279"/>
                    </a:lnTo>
                    <a:lnTo>
                      <a:pt x="62" y="287"/>
                    </a:lnTo>
                    <a:lnTo>
                      <a:pt x="74" y="294"/>
                    </a:lnTo>
                    <a:lnTo>
                      <a:pt x="87" y="297"/>
                    </a:lnTo>
                    <a:lnTo>
                      <a:pt x="101" y="299"/>
                    </a:lnTo>
                    <a:lnTo>
                      <a:pt x="115" y="297"/>
                    </a:lnTo>
                    <a:lnTo>
                      <a:pt x="128" y="294"/>
                    </a:lnTo>
                    <a:lnTo>
                      <a:pt x="140" y="288"/>
                    </a:lnTo>
                    <a:lnTo>
                      <a:pt x="150" y="279"/>
                    </a:lnTo>
                    <a:lnTo>
                      <a:pt x="159" y="269"/>
                    </a:lnTo>
                    <a:lnTo>
                      <a:pt x="165" y="256"/>
                    </a:lnTo>
                    <a:lnTo>
                      <a:pt x="168" y="244"/>
                    </a:lnTo>
                    <a:lnTo>
                      <a:pt x="170" y="230"/>
                    </a:lnTo>
                    <a:close/>
                  </a:path>
                </a:pathLst>
              </a:custGeom>
              <a:solidFill>
                <a:srgbClr val="FFBA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192"/>
              <p:cNvSpPr>
                <a:spLocks/>
              </p:cNvSpPr>
              <p:nvPr/>
            </p:nvSpPr>
            <p:spPr bwMode="auto">
              <a:xfrm>
                <a:off x="1929" y="3257"/>
                <a:ext cx="85" cy="117"/>
              </a:xfrm>
              <a:custGeom>
                <a:avLst/>
                <a:gdLst>
                  <a:gd name="T0" fmla="*/ 27 w 170"/>
                  <a:gd name="T1" fmla="*/ 134 h 233"/>
                  <a:gd name="T2" fmla="*/ 21 w 170"/>
                  <a:gd name="T3" fmla="*/ 140 h 233"/>
                  <a:gd name="T4" fmla="*/ 14 w 170"/>
                  <a:gd name="T5" fmla="*/ 145 h 233"/>
                  <a:gd name="T6" fmla="*/ 7 w 170"/>
                  <a:gd name="T7" fmla="*/ 149 h 233"/>
                  <a:gd name="T8" fmla="*/ 0 w 170"/>
                  <a:gd name="T9" fmla="*/ 152 h 233"/>
                  <a:gd name="T10" fmla="*/ 0 w 170"/>
                  <a:gd name="T11" fmla="*/ 233 h 233"/>
                  <a:gd name="T12" fmla="*/ 170 w 170"/>
                  <a:gd name="T13" fmla="*/ 233 h 233"/>
                  <a:gd name="T14" fmla="*/ 170 w 170"/>
                  <a:gd name="T15" fmla="*/ 0 h 233"/>
                  <a:gd name="T16" fmla="*/ 0 w 170"/>
                  <a:gd name="T17" fmla="*/ 0 h 233"/>
                  <a:gd name="T18" fmla="*/ 0 w 170"/>
                  <a:gd name="T19" fmla="*/ 9 h 233"/>
                  <a:gd name="T20" fmla="*/ 20 w 170"/>
                  <a:gd name="T21" fmla="*/ 19 h 233"/>
                  <a:gd name="T22" fmla="*/ 36 w 170"/>
                  <a:gd name="T23" fmla="*/ 35 h 233"/>
                  <a:gd name="T24" fmla="*/ 46 w 170"/>
                  <a:gd name="T25" fmla="*/ 57 h 233"/>
                  <a:gd name="T26" fmla="*/ 50 w 170"/>
                  <a:gd name="T27" fmla="*/ 80 h 233"/>
                  <a:gd name="T28" fmla="*/ 48 w 170"/>
                  <a:gd name="T29" fmla="*/ 95 h 233"/>
                  <a:gd name="T30" fmla="*/ 44 w 170"/>
                  <a:gd name="T31" fmla="*/ 110 h 233"/>
                  <a:gd name="T32" fmla="*/ 36 w 170"/>
                  <a:gd name="T33" fmla="*/ 122 h 233"/>
                  <a:gd name="T34" fmla="*/ 27 w 170"/>
                  <a:gd name="T35" fmla="*/ 134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0" h="233">
                    <a:moveTo>
                      <a:pt x="27" y="134"/>
                    </a:moveTo>
                    <a:lnTo>
                      <a:pt x="21" y="140"/>
                    </a:lnTo>
                    <a:lnTo>
                      <a:pt x="14" y="145"/>
                    </a:lnTo>
                    <a:lnTo>
                      <a:pt x="7" y="149"/>
                    </a:lnTo>
                    <a:lnTo>
                      <a:pt x="0" y="152"/>
                    </a:lnTo>
                    <a:lnTo>
                      <a:pt x="0" y="233"/>
                    </a:lnTo>
                    <a:lnTo>
                      <a:pt x="170" y="233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0" y="19"/>
                    </a:lnTo>
                    <a:lnTo>
                      <a:pt x="36" y="35"/>
                    </a:lnTo>
                    <a:lnTo>
                      <a:pt x="46" y="57"/>
                    </a:lnTo>
                    <a:lnTo>
                      <a:pt x="50" y="80"/>
                    </a:lnTo>
                    <a:lnTo>
                      <a:pt x="48" y="95"/>
                    </a:lnTo>
                    <a:lnTo>
                      <a:pt x="44" y="110"/>
                    </a:lnTo>
                    <a:lnTo>
                      <a:pt x="36" y="122"/>
                    </a:lnTo>
                    <a:lnTo>
                      <a:pt x="27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193"/>
              <p:cNvSpPr>
                <a:spLocks/>
              </p:cNvSpPr>
              <p:nvPr/>
            </p:nvSpPr>
            <p:spPr bwMode="auto">
              <a:xfrm>
                <a:off x="2000" y="3156"/>
                <a:ext cx="73" cy="44"/>
              </a:xfrm>
              <a:custGeom>
                <a:avLst/>
                <a:gdLst>
                  <a:gd name="T0" fmla="*/ 0 w 146"/>
                  <a:gd name="T1" fmla="*/ 16 h 87"/>
                  <a:gd name="T2" fmla="*/ 72 w 146"/>
                  <a:gd name="T3" fmla="*/ 87 h 87"/>
                  <a:gd name="T4" fmla="*/ 146 w 146"/>
                  <a:gd name="T5" fmla="*/ 15 h 87"/>
                  <a:gd name="T6" fmla="*/ 138 w 146"/>
                  <a:gd name="T7" fmla="*/ 11 h 87"/>
                  <a:gd name="T8" fmla="*/ 129 w 146"/>
                  <a:gd name="T9" fmla="*/ 9 h 87"/>
                  <a:gd name="T10" fmla="*/ 120 w 146"/>
                  <a:gd name="T11" fmla="*/ 6 h 87"/>
                  <a:gd name="T12" fmla="*/ 111 w 146"/>
                  <a:gd name="T13" fmla="*/ 4 h 87"/>
                  <a:gd name="T14" fmla="*/ 102 w 146"/>
                  <a:gd name="T15" fmla="*/ 2 h 87"/>
                  <a:gd name="T16" fmla="*/ 92 w 146"/>
                  <a:gd name="T17" fmla="*/ 2 h 87"/>
                  <a:gd name="T18" fmla="*/ 83 w 146"/>
                  <a:gd name="T19" fmla="*/ 0 h 87"/>
                  <a:gd name="T20" fmla="*/ 74 w 146"/>
                  <a:gd name="T21" fmla="*/ 0 h 87"/>
                  <a:gd name="T22" fmla="*/ 65 w 146"/>
                  <a:gd name="T23" fmla="*/ 0 h 87"/>
                  <a:gd name="T24" fmla="*/ 54 w 146"/>
                  <a:gd name="T25" fmla="*/ 2 h 87"/>
                  <a:gd name="T26" fmla="*/ 46 w 146"/>
                  <a:gd name="T27" fmla="*/ 2 h 87"/>
                  <a:gd name="T28" fmla="*/ 37 w 146"/>
                  <a:gd name="T29" fmla="*/ 4 h 87"/>
                  <a:gd name="T30" fmla="*/ 26 w 146"/>
                  <a:gd name="T31" fmla="*/ 8 h 87"/>
                  <a:gd name="T32" fmla="*/ 17 w 146"/>
                  <a:gd name="T33" fmla="*/ 9 h 87"/>
                  <a:gd name="T34" fmla="*/ 9 w 146"/>
                  <a:gd name="T35" fmla="*/ 13 h 87"/>
                  <a:gd name="T36" fmla="*/ 0 w 146"/>
                  <a:gd name="T37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87">
                    <a:moveTo>
                      <a:pt x="0" y="16"/>
                    </a:moveTo>
                    <a:lnTo>
                      <a:pt x="72" y="87"/>
                    </a:lnTo>
                    <a:lnTo>
                      <a:pt x="146" y="15"/>
                    </a:lnTo>
                    <a:lnTo>
                      <a:pt x="138" y="11"/>
                    </a:lnTo>
                    <a:lnTo>
                      <a:pt x="129" y="9"/>
                    </a:lnTo>
                    <a:lnTo>
                      <a:pt x="120" y="6"/>
                    </a:lnTo>
                    <a:lnTo>
                      <a:pt x="111" y="4"/>
                    </a:lnTo>
                    <a:lnTo>
                      <a:pt x="102" y="2"/>
                    </a:lnTo>
                    <a:lnTo>
                      <a:pt x="92" y="2"/>
                    </a:lnTo>
                    <a:lnTo>
                      <a:pt x="83" y="0"/>
                    </a:lnTo>
                    <a:lnTo>
                      <a:pt x="74" y="0"/>
                    </a:lnTo>
                    <a:lnTo>
                      <a:pt x="65" y="0"/>
                    </a:lnTo>
                    <a:lnTo>
                      <a:pt x="54" y="2"/>
                    </a:lnTo>
                    <a:lnTo>
                      <a:pt x="46" y="2"/>
                    </a:lnTo>
                    <a:lnTo>
                      <a:pt x="37" y="4"/>
                    </a:lnTo>
                    <a:lnTo>
                      <a:pt x="26" y="8"/>
                    </a:lnTo>
                    <a:lnTo>
                      <a:pt x="17" y="9"/>
                    </a:lnTo>
                    <a:lnTo>
                      <a:pt x="9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194"/>
              <p:cNvSpPr>
                <a:spLocks/>
              </p:cNvSpPr>
              <p:nvPr/>
            </p:nvSpPr>
            <p:spPr bwMode="auto">
              <a:xfrm>
                <a:off x="1949" y="3175"/>
                <a:ext cx="178" cy="192"/>
              </a:xfrm>
              <a:custGeom>
                <a:avLst/>
                <a:gdLst>
                  <a:gd name="T0" fmla="*/ 175 w 357"/>
                  <a:gd name="T1" fmla="*/ 120 h 383"/>
                  <a:gd name="T2" fmla="*/ 175 w 357"/>
                  <a:gd name="T3" fmla="*/ 279 h 383"/>
                  <a:gd name="T4" fmla="*/ 357 w 357"/>
                  <a:gd name="T5" fmla="*/ 383 h 383"/>
                  <a:gd name="T6" fmla="*/ 357 w 357"/>
                  <a:gd name="T7" fmla="*/ 139 h 383"/>
                  <a:gd name="T8" fmla="*/ 355 w 357"/>
                  <a:gd name="T9" fmla="*/ 122 h 383"/>
                  <a:gd name="T10" fmla="*/ 354 w 357"/>
                  <a:gd name="T11" fmla="*/ 104 h 383"/>
                  <a:gd name="T12" fmla="*/ 350 w 357"/>
                  <a:gd name="T13" fmla="*/ 88 h 383"/>
                  <a:gd name="T14" fmla="*/ 343 w 357"/>
                  <a:gd name="T15" fmla="*/ 70 h 383"/>
                  <a:gd name="T16" fmla="*/ 336 w 357"/>
                  <a:gd name="T17" fmla="*/ 56 h 383"/>
                  <a:gd name="T18" fmla="*/ 327 w 357"/>
                  <a:gd name="T19" fmla="*/ 40 h 383"/>
                  <a:gd name="T20" fmla="*/ 317 w 357"/>
                  <a:gd name="T21" fmla="*/ 26 h 383"/>
                  <a:gd name="T22" fmla="*/ 304 w 357"/>
                  <a:gd name="T23" fmla="*/ 14 h 383"/>
                  <a:gd name="T24" fmla="*/ 301 w 357"/>
                  <a:gd name="T25" fmla="*/ 10 h 383"/>
                  <a:gd name="T26" fmla="*/ 295 w 357"/>
                  <a:gd name="T27" fmla="*/ 7 h 383"/>
                  <a:gd name="T28" fmla="*/ 292 w 357"/>
                  <a:gd name="T29" fmla="*/ 3 h 383"/>
                  <a:gd name="T30" fmla="*/ 287 w 357"/>
                  <a:gd name="T31" fmla="*/ 0 h 383"/>
                  <a:gd name="T32" fmla="*/ 175 w 357"/>
                  <a:gd name="T33" fmla="*/ 111 h 383"/>
                  <a:gd name="T34" fmla="*/ 66 w 357"/>
                  <a:gd name="T35" fmla="*/ 3 h 383"/>
                  <a:gd name="T36" fmla="*/ 62 w 357"/>
                  <a:gd name="T37" fmla="*/ 5 h 383"/>
                  <a:gd name="T38" fmla="*/ 58 w 357"/>
                  <a:gd name="T39" fmla="*/ 8 h 383"/>
                  <a:gd name="T40" fmla="*/ 55 w 357"/>
                  <a:gd name="T41" fmla="*/ 10 h 383"/>
                  <a:gd name="T42" fmla="*/ 51 w 357"/>
                  <a:gd name="T43" fmla="*/ 14 h 383"/>
                  <a:gd name="T44" fmla="*/ 32 w 357"/>
                  <a:gd name="T45" fmla="*/ 37 h 383"/>
                  <a:gd name="T46" fmla="*/ 16 w 357"/>
                  <a:gd name="T47" fmla="*/ 61 h 383"/>
                  <a:gd name="T48" fmla="*/ 5 w 357"/>
                  <a:gd name="T49" fmla="*/ 90 h 383"/>
                  <a:gd name="T50" fmla="*/ 0 w 357"/>
                  <a:gd name="T51" fmla="*/ 120 h 383"/>
                  <a:gd name="T52" fmla="*/ 175 w 357"/>
                  <a:gd name="T53" fmla="*/ 12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7" h="383">
                    <a:moveTo>
                      <a:pt x="175" y="120"/>
                    </a:moveTo>
                    <a:lnTo>
                      <a:pt x="175" y="279"/>
                    </a:lnTo>
                    <a:lnTo>
                      <a:pt x="357" y="383"/>
                    </a:lnTo>
                    <a:lnTo>
                      <a:pt x="357" y="139"/>
                    </a:lnTo>
                    <a:lnTo>
                      <a:pt x="355" y="122"/>
                    </a:lnTo>
                    <a:lnTo>
                      <a:pt x="354" y="104"/>
                    </a:lnTo>
                    <a:lnTo>
                      <a:pt x="350" y="88"/>
                    </a:lnTo>
                    <a:lnTo>
                      <a:pt x="343" y="70"/>
                    </a:lnTo>
                    <a:lnTo>
                      <a:pt x="336" y="56"/>
                    </a:lnTo>
                    <a:lnTo>
                      <a:pt x="327" y="40"/>
                    </a:lnTo>
                    <a:lnTo>
                      <a:pt x="317" y="26"/>
                    </a:lnTo>
                    <a:lnTo>
                      <a:pt x="304" y="14"/>
                    </a:lnTo>
                    <a:lnTo>
                      <a:pt x="301" y="10"/>
                    </a:lnTo>
                    <a:lnTo>
                      <a:pt x="295" y="7"/>
                    </a:lnTo>
                    <a:lnTo>
                      <a:pt x="292" y="3"/>
                    </a:lnTo>
                    <a:lnTo>
                      <a:pt x="287" y="0"/>
                    </a:lnTo>
                    <a:lnTo>
                      <a:pt x="175" y="111"/>
                    </a:lnTo>
                    <a:lnTo>
                      <a:pt x="66" y="3"/>
                    </a:lnTo>
                    <a:lnTo>
                      <a:pt x="62" y="5"/>
                    </a:lnTo>
                    <a:lnTo>
                      <a:pt x="58" y="8"/>
                    </a:lnTo>
                    <a:lnTo>
                      <a:pt x="55" y="10"/>
                    </a:lnTo>
                    <a:lnTo>
                      <a:pt x="51" y="14"/>
                    </a:lnTo>
                    <a:lnTo>
                      <a:pt x="32" y="37"/>
                    </a:lnTo>
                    <a:lnTo>
                      <a:pt x="16" y="61"/>
                    </a:lnTo>
                    <a:lnTo>
                      <a:pt x="5" y="90"/>
                    </a:lnTo>
                    <a:lnTo>
                      <a:pt x="0" y="120"/>
                    </a:lnTo>
                    <a:lnTo>
                      <a:pt x="175" y="120"/>
                    </a:lnTo>
                    <a:close/>
                  </a:path>
                </a:pathLst>
              </a:custGeom>
              <a:solidFill>
                <a:srgbClr val="193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195"/>
              <p:cNvSpPr>
                <a:spLocks/>
              </p:cNvSpPr>
              <p:nvPr/>
            </p:nvSpPr>
            <p:spPr bwMode="auto">
              <a:xfrm>
                <a:off x="1949" y="3177"/>
                <a:ext cx="177" cy="188"/>
              </a:xfrm>
              <a:custGeom>
                <a:avLst/>
                <a:gdLst>
                  <a:gd name="T0" fmla="*/ 175 w 353"/>
                  <a:gd name="T1" fmla="*/ 117 h 377"/>
                  <a:gd name="T2" fmla="*/ 175 w 353"/>
                  <a:gd name="T3" fmla="*/ 272 h 377"/>
                  <a:gd name="T4" fmla="*/ 353 w 353"/>
                  <a:gd name="T5" fmla="*/ 377 h 377"/>
                  <a:gd name="T6" fmla="*/ 353 w 353"/>
                  <a:gd name="T7" fmla="*/ 136 h 377"/>
                  <a:gd name="T8" fmla="*/ 352 w 353"/>
                  <a:gd name="T9" fmla="*/ 119 h 377"/>
                  <a:gd name="T10" fmla="*/ 350 w 353"/>
                  <a:gd name="T11" fmla="*/ 103 h 377"/>
                  <a:gd name="T12" fmla="*/ 346 w 353"/>
                  <a:gd name="T13" fmla="*/ 85 h 377"/>
                  <a:gd name="T14" fmla="*/ 339 w 353"/>
                  <a:gd name="T15" fmla="*/ 69 h 377"/>
                  <a:gd name="T16" fmla="*/ 332 w 353"/>
                  <a:gd name="T17" fmla="*/ 55 h 377"/>
                  <a:gd name="T18" fmla="*/ 323 w 353"/>
                  <a:gd name="T19" fmla="*/ 39 h 377"/>
                  <a:gd name="T20" fmla="*/ 313 w 353"/>
                  <a:gd name="T21" fmla="*/ 25 h 377"/>
                  <a:gd name="T22" fmla="*/ 300 w 353"/>
                  <a:gd name="T23" fmla="*/ 12 h 377"/>
                  <a:gd name="T24" fmla="*/ 297 w 353"/>
                  <a:gd name="T25" fmla="*/ 9 h 377"/>
                  <a:gd name="T26" fmla="*/ 293 w 353"/>
                  <a:gd name="T27" fmla="*/ 5 h 377"/>
                  <a:gd name="T28" fmla="*/ 288 w 353"/>
                  <a:gd name="T29" fmla="*/ 4 h 377"/>
                  <a:gd name="T30" fmla="*/ 285 w 353"/>
                  <a:gd name="T31" fmla="*/ 0 h 377"/>
                  <a:gd name="T32" fmla="*/ 173 w 353"/>
                  <a:gd name="T33" fmla="*/ 108 h 377"/>
                  <a:gd name="T34" fmla="*/ 64 w 353"/>
                  <a:gd name="T35" fmla="*/ 2 h 377"/>
                  <a:gd name="T36" fmla="*/ 60 w 353"/>
                  <a:gd name="T37" fmla="*/ 4 h 377"/>
                  <a:gd name="T38" fmla="*/ 56 w 353"/>
                  <a:gd name="T39" fmla="*/ 7 h 377"/>
                  <a:gd name="T40" fmla="*/ 53 w 353"/>
                  <a:gd name="T41" fmla="*/ 9 h 377"/>
                  <a:gd name="T42" fmla="*/ 49 w 353"/>
                  <a:gd name="T43" fmla="*/ 12 h 377"/>
                  <a:gd name="T44" fmla="*/ 30 w 353"/>
                  <a:gd name="T45" fmla="*/ 35 h 377"/>
                  <a:gd name="T46" fmla="*/ 16 w 353"/>
                  <a:gd name="T47" fmla="*/ 60 h 377"/>
                  <a:gd name="T48" fmla="*/ 5 w 353"/>
                  <a:gd name="T49" fmla="*/ 87 h 377"/>
                  <a:gd name="T50" fmla="*/ 0 w 353"/>
                  <a:gd name="T51" fmla="*/ 115 h 377"/>
                  <a:gd name="T52" fmla="*/ 175 w 353"/>
                  <a:gd name="T53" fmla="*/ 11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53" h="377">
                    <a:moveTo>
                      <a:pt x="175" y="117"/>
                    </a:moveTo>
                    <a:lnTo>
                      <a:pt x="175" y="272"/>
                    </a:lnTo>
                    <a:lnTo>
                      <a:pt x="353" y="377"/>
                    </a:lnTo>
                    <a:lnTo>
                      <a:pt x="353" y="136"/>
                    </a:lnTo>
                    <a:lnTo>
                      <a:pt x="352" y="119"/>
                    </a:lnTo>
                    <a:lnTo>
                      <a:pt x="350" y="103"/>
                    </a:lnTo>
                    <a:lnTo>
                      <a:pt x="346" y="85"/>
                    </a:lnTo>
                    <a:lnTo>
                      <a:pt x="339" y="69"/>
                    </a:lnTo>
                    <a:lnTo>
                      <a:pt x="332" y="55"/>
                    </a:lnTo>
                    <a:lnTo>
                      <a:pt x="323" y="39"/>
                    </a:lnTo>
                    <a:lnTo>
                      <a:pt x="313" y="25"/>
                    </a:lnTo>
                    <a:lnTo>
                      <a:pt x="300" y="12"/>
                    </a:lnTo>
                    <a:lnTo>
                      <a:pt x="297" y="9"/>
                    </a:lnTo>
                    <a:lnTo>
                      <a:pt x="293" y="5"/>
                    </a:lnTo>
                    <a:lnTo>
                      <a:pt x="288" y="4"/>
                    </a:lnTo>
                    <a:lnTo>
                      <a:pt x="285" y="0"/>
                    </a:lnTo>
                    <a:lnTo>
                      <a:pt x="173" y="108"/>
                    </a:lnTo>
                    <a:lnTo>
                      <a:pt x="64" y="2"/>
                    </a:lnTo>
                    <a:lnTo>
                      <a:pt x="60" y="4"/>
                    </a:lnTo>
                    <a:lnTo>
                      <a:pt x="56" y="7"/>
                    </a:lnTo>
                    <a:lnTo>
                      <a:pt x="53" y="9"/>
                    </a:lnTo>
                    <a:lnTo>
                      <a:pt x="49" y="12"/>
                    </a:lnTo>
                    <a:lnTo>
                      <a:pt x="30" y="35"/>
                    </a:lnTo>
                    <a:lnTo>
                      <a:pt x="16" y="60"/>
                    </a:lnTo>
                    <a:lnTo>
                      <a:pt x="5" y="87"/>
                    </a:lnTo>
                    <a:lnTo>
                      <a:pt x="0" y="115"/>
                    </a:lnTo>
                    <a:lnTo>
                      <a:pt x="175" y="117"/>
                    </a:lnTo>
                    <a:close/>
                  </a:path>
                </a:pathLst>
              </a:custGeom>
              <a:solidFill>
                <a:srgbClr val="264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196"/>
              <p:cNvSpPr>
                <a:spLocks/>
              </p:cNvSpPr>
              <p:nvPr/>
            </p:nvSpPr>
            <p:spPr bwMode="auto">
              <a:xfrm>
                <a:off x="1950" y="3178"/>
                <a:ext cx="175" cy="185"/>
              </a:xfrm>
              <a:custGeom>
                <a:avLst/>
                <a:gdLst>
                  <a:gd name="T0" fmla="*/ 173 w 350"/>
                  <a:gd name="T1" fmla="*/ 111 h 369"/>
                  <a:gd name="T2" fmla="*/ 175 w 350"/>
                  <a:gd name="T3" fmla="*/ 265 h 369"/>
                  <a:gd name="T4" fmla="*/ 350 w 350"/>
                  <a:gd name="T5" fmla="*/ 369 h 369"/>
                  <a:gd name="T6" fmla="*/ 350 w 350"/>
                  <a:gd name="T7" fmla="*/ 132 h 369"/>
                  <a:gd name="T8" fmla="*/ 346 w 350"/>
                  <a:gd name="T9" fmla="*/ 99 h 369"/>
                  <a:gd name="T10" fmla="*/ 336 w 350"/>
                  <a:gd name="T11" fmla="*/ 67 h 369"/>
                  <a:gd name="T12" fmla="*/ 320 w 350"/>
                  <a:gd name="T13" fmla="*/ 39 h 369"/>
                  <a:gd name="T14" fmla="*/ 298 w 350"/>
                  <a:gd name="T15" fmla="*/ 12 h 369"/>
                  <a:gd name="T16" fmla="*/ 295 w 350"/>
                  <a:gd name="T17" fmla="*/ 8 h 369"/>
                  <a:gd name="T18" fmla="*/ 290 w 350"/>
                  <a:gd name="T19" fmla="*/ 5 h 369"/>
                  <a:gd name="T20" fmla="*/ 286 w 350"/>
                  <a:gd name="T21" fmla="*/ 3 h 369"/>
                  <a:gd name="T22" fmla="*/ 281 w 350"/>
                  <a:gd name="T23" fmla="*/ 0 h 369"/>
                  <a:gd name="T24" fmla="*/ 169 w 350"/>
                  <a:gd name="T25" fmla="*/ 106 h 369"/>
                  <a:gd name="T26" fmla="*/ 62 w 350"/>
                  <a:gd name="T27" fmla="*/ 0 h 369"/>
                  <a:gd name="T28" fmla="*/ 58 w 350"/>
                  <a:gd name="T29" fmla="*/ 1 h 369"/>
                  <a:gd name="T30" fmla="*/ 54 w 350"/>
                  <a:gd name="T31" fmla="*/ 5 h 369"/>
                  <a:gd name="T32" fmla="*/ 51 w 350"/>
                  <a:gd name="T33" fmla="*/ 7 h 369"/>
                  <a:gd name="T34" fmla="*/ 47 w 350"/>
                  <a:gd name="T35" fmla="*/ 10 h 369"/>
                  <a:gd name="T36" fmla="*/ 28 w 350"/>
                  <a:gd name="T37" fmla="*/ 31 h 369"/>
                  <a:gd name="T38" fmla="*/ 16 w 350"/>
                  <a:gd name="T39" fmla="*/ 56 h 369"/>
                  <a:gd name="T40" fmla="*/ 5 w 350"/>
                  <a:gd name="T41" fmla="*/ 81 h 369"/>
                  <a:gd name="T42" fmla="*/ 0 w 350"/>
                  <a:gd name="T43" fmla="*/ 109 h 369"/>
                  <a:gd name="T44" fmla="*/ 173 w 350"/>
                  <a:gd name="T45" fmla="*/ 111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0" h="369">
                    <a:moveTo>
                      <a:pt x="173" y="111"/>
                    </a:moveTo>
                    <a:lnTo>
                      <a:pt x="175" y="265"/>
                    </a:lnTo>
                    <a:lnTo>
                      <a:pt x="350" y="369"/>
                    </a:lnTo>
                    <a:lnTo>
                      <a:pt x="350" y="132"/>
                    </a:lnTo>
                    <a:lnTo>
                      <a:pt x="346" y="99"/>
                    </a:lnTo>
                    <a:lnTo>
                      <a:pt x="336" y="67"/>
                    </a:lnTo>
                    <a:lnTo>
                      <a:pt x="320" y="39"/>
                    </a:lnTo>
                    <a:lnTo>
                      <a:pt x="298" y="12"/>
                    </a:lnTo>
                    <a:lnTo>
                      <a:pt x="295" y="8"/>
                    </a:lnTo>
                    <a:lnTo>
                      <a:pt x="290" y="5"/>
                    </a:lnTo>
                    <a:lnTo>
                      <a:pt x="286" y="3"/>
                    </a:lnTo>
                    <a:lnTo>
                      <a:pt x="281" y="0"/>
                    </a:lnTo>
                    <a:lnTo>
                      <a:pt x="169" y="106"/>
                    </a:lnTo>
                    <a:lnTo>
                      <a:pt x="62" y="0"/>
                    </a:lnTo>
                    <a:lnTo>
                      <a:pt x="58" y="1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7" y="10"/>
                    </a:lnTo>
                    <a:lnTo>
                      <a:pt x="28" y="31"/>
                    </a:lnTo>
                    <a:lnTo>
                      <a:pt x="16" y="56"/>
                    </a:lnTo>
                    <a:lnTo>
                      <a:pt x="5" y="81"/>
                    </a:lnTo>
                    <a:lnTo>
                      <a:pt x="0" y="109"/>
                    </a:lnTo>
                    <a:lnTo>
                      <a:pt x="173" y="111"/>
                    </a:lnTo>
                    <a:close/>
                  </a:path>
                </a:pathLst>
              </a:custGeom>
              <a:solidFill>
                <a:srgbClr val="335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197"/>
              <p:cNvSpPr>
                <a:spLocks/>
              </p:cNvSpPr>
              <p:nvPr/>
            </p:nvSpPr>
            <p:spPr bwMode="auto">
              <a:xfrm>
                <a:off x="1952" y="3179"/>
                <a:ext cx="172" cy="182"/>
              </a:xfrm>
              <a:custGeom>
                <a:avLst/>
                <a:gdLst>
                  <a:gd name="T0" fmla="*/ 172 w 345"/>
                  <a:gd name="T1" fmla="*/ 110 h 365"/>
                  <a:gd name="T2" fmla="*/ 173 w 345"/>
                  <a:gd name="T3" fmla="*/ 260 h 365"/>
                  <a:gd name="T4" fmla="*/ 345 w 345"/>
                  <a:gd name="T5" fmla="*/ 365 h 365"/>
                  <a:gd name="T6" fmla="*/ 345 w 345"/>
                  <a:gd name="T7" fmla="*/ 131 h 365"/>
                  <a:gd name="T8" fmla="*/ 341 w 345"/>
                  <a:gd name="T9" fmla="*/ 99 h 365"/>
                  <a:gd name="T10" fmla="*/ 333 w 345"/>
                  <a:gd name="T11" fmla="*/ 68 h 365"/>
                  <a:gd name="T12" fmla="*/ 317 w 345"/>
                  <a:gd name="T13" fmla="*/ 39 h 365"/>
                  <a:gd name="T14" fmla="*/ 294 w 345"/>
                  <a:gd name="T15" fmla="*/ 13 h 365"/>
                  <a:gd name="T16" fmla="*/ 290 w 345"/>
                  <a:gd name="T17" fmla="*/ 9 h 365"/>
                  <a:gd name="T18" fmla="*/ 287 w 345"/>
                  <a:gd name="T19" fmla="*/ 6 h 365"/>
                  <a:gd name="T20" fmla="*/ 281 w 345"/>
                  <a:gd name="T21" fmla="*/ 4 h 365"/>
                  <a:gd name="T22" fmla="*/ 278 w 345"/>
                  <a:gd name="T23" fmla="*/ 0 h 365"/>
                  <a:gd name="T24" fmla="*/ 166 w 345"/>
                  <a:gd name="T25" fmla="*/ 106 h 365"/>
                  <a:gd name="T26" fmla="*/ 59 w 345"/>
                  <a:gd name="T27" fmla="*/ 0 h 365"/>
                  <a:gd name="T28" fmla="*/ 55 w 345"/>
                  <a:gd name="T29" fmla="*/ 2 h 365"/>
                  <a:gd name="T30" fmla="*/ 51 w 345"/>
                  <a:gd name="T31" fmla="*/ 6 h 365"/>
                  <a:gd name="T32" fmla="*/ 48 w 345"/>
                  <a:gd name="T33" fmla="*/ 9 h 365"/>
                  <a:gd name="T34" fmla="*/ 44 w 345"/>
                  <a:gd name="T35" fmla="*/ 13 h 365"/>
                  <a:gd name="T36" fmla="*/ 27 w 345"/>
                  <a:gd name="T37" fmla="*/ 34 h 365"/>
                  <a:gd name="T38" fmla="*/ 13 w 345"/>
                  <a:gd name="T39" fmla="*/ 55 h 365"/>
                  <a:gd name="T40" fmla="*/ 6 w 345"/>
                  <a:gd name="T41" fmla="*/ 80 h 365"/>
                  <a:gd name="T42" fmla="*/ 0 w 345"/>
                  <a:gd name="T43" fmla="*/ 106 h 365"/>
                  <a:gd name="T44" fmla="*/ 172 w 345"/>
                  <a:gd name="T45" fmla="*/ 11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5" h="365">
                    <a:moveTo>
                      <a:pt x="172" y="110"/>
                    </a:moveTo>
                    <a:lnTo>
                      <a:pt x="173" y="260"/>
                    </a:lnTo>
                    <a:lnTo>
                      <a:pt x="345" y="365"/>
                    </a:lnTo>
                    <a:lnTo>
                      <a:pt x="345" y="131"/>
                    </a:lnTo>
                    <a:lnTo>
                      <a:pt x="341" y="99"/>
                    </a:lnTo>
                    <a:lnTo>
                      <a:pt x="333" y="68"/>
                    </a:lnTo>
                    <a:lnTo>
                      <a:pt x="317" y="39"/>
                    </a:lnTo>
                    <a:lnTo>
                      <a:pt x="294" y="13"/>
                    </a:lnTo>
                    <a:lnTo>
                      <a:pt x="290" y="9"/>
                    </a:lnTo>
                    <a:lnTo>
                      <a:pt x="287" y="6"/>
                    </a:lnTo>
                    <a:lnTo>
                      <a:pt x="281" y="4"/>
                    </a:lnTo>
                    <a:lnTo>
                      <a:pt x="278" y="0"/>
                    </a:lnTo>
                    <a:lnTo>
                      <a:pt x="166" y="106"/>
                    </a:lnTo>
                    <a:lnTo>
                      <a:pt x="59" y="0"/>
                    </a:lnTo>
                    <a:lnTo>
                      <a:pt x="55" y="2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4" y="13"/>
                    </a:lnTo>
                    <a:lnTo>
                      <a:pt x="27" y="34"/>
                    </a:lnTo>
                    <a:lnTo>
                      <a:pt x="13" y="55"/>
                    </a:lnTo>
                    <a:lnTo>
                      <a:pt x="6" y="80"/>
                    </a:lnTo>
                    <a:lnTo>
                      <a:pt x="0" y="106"/>
                    </a:lnTo>
                    <a:lnTo>
                      <a:pt x="172" y="110"/>
                    </a:lnTo>
                    <a:close/>
                  </a:path>
                </a:pathLst>
              </a:custGeom>
              <a:solidFill>
                <a:srgbClr val="3F6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198"/>
              <p:cNvSpPr>
                <a:spLocks/>
              </p:cNvSpPr>
              <p:nvPr/>
            </p:nvSpPr>
            <p:spPr bwMode="auto">
              <a:xfrm>
                <a:off x="1953" y="3180"/>
                <a:ext cx="171" cy="180"/>
              </a:xfrm>
              <a:custGeom>
                <a:avLst/>
                <a:gdLst>
                  <a:gd name="T0" fmla="*/ 171 w 341"/>
                  <a:gd name="T1" fmla="*/ 108 h 361"/>
                  <a:gd name="T2" fmla="*/ 173 w 341"/>
                  <a:gd name="T3" fmla="*/ 255 h 361"/>
                  <a:gd name="T4" fmla="*/ 341 w 341"/>
                  <a:gd name="T5" fmla="*/ 361 h 361"/>
                  <a:gd name="T6" fmla="*/ 341 w 341"/>
                  <a:gd name="T7" fmla="*/ 129 h 361"/>
                  <a:gd name="T8" fmla="*/ 338 w 341"/>
                  <a:gd name="T9" fmla="*/ 97 h 361"/>
                  <a:gd name="T10" fmla="*/ 329 w 341"/>
                  <a:gd name="T11" fmla="*/ 66 h 361"/>
                  <a:gd name="T12" fmla="*/ 313 w 341"/>
                  <a:gd name="T13" fmla="*/ 39 h 361"/>
                  <a:gd name="T14" fmla="*/ 292 w 341"/>
                  <a:gd name="T15" fmla="*/ 14 h 361"/>
                  <a:gd name="T16" fmla="*/ 288 w 341"/>
                  <a:gd name="T17" fmla="*/ 11 h 361"/>
                  <a:gd name="T18" fmla="*/ 283 w 341"/>
                  <a:gd name="T19" fmla="*/ 7 h 361"/>
                  <a:gd name="T20" fmla="*/ 279 w 341"/>
                  <a:gd name="T21" fmla="*/ 4 h 361"/>
                  <a:gd name="T22" fmla="*/ 274 w 341"/>
                  <a:gd name="T23" fmla="*/ 0 h 361"/>
                  <a:gd name="T24" fmla="*/ 164 w 341"/>
                  <a:gd name="T25" fmla="*/ 104 h 361"/>
                  <a:gd name="T26" fmla="*/ 57 w 341"/>
                  <a:gd name="T27" fmla="*/ 0 h 361"/>
                  <a:gd name="T28" fmla="*/ 53 w 341"/>
                  <a:gd name="T29" fmla="*/ 2 h 361"/>
                  <a:gd name="T30" fmla="*/ 49 w 341"/>
                  <a:gd name="T31" fmla="*/ 5 h 361"/>
                  <a:gd name="T32" fmla="*/ 46 w 341"/>
                  <a:gd name="T33" fmla="*/ 9 h 361"/>
                  <a:gd name="T34" fmla="*/ 42 w 341"/>
                  <a:gd name="T35" fmla="*/ 13 h 361"/>
                  <a:gd name="T36" fmla="*/ 25 w 341"/>
                  <a:gd name="T37" fmla="*/ 32 h 361"/>
                  <a:gd name="T38" fmla="*/ 12 w 341"/>
                  <a:gd name="T39" fmla="*/ 53 h 361"/>
                  <a:gd name="T40" fmla="*/ 4 w 341"/>
                  <a:gd name="T41" fmla="*/ 76 h 361"/>
                  <a:gd name="T42" fmla="*/ 0 w 341"/>
                  <a:gd name="T43" fmla="*/ 103 h 361"/>
                  <a:gd name="T44" fmla="*/ 171 w 341"/>
                  <a:gd name="T45" fmla="*/ 108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1" h="361">
                    <a:moveTo>
                      <a:pt x="171" y="108"/>
                    </a:moveTo>
                    <a:lnTo>
                      <a:pt x="173" y="255"/>
                    </a:lnTo>
                    <a:lnTo>
                      <a:pt x="341" y="361"/>
                    </a:lnTo>
                    <a:lnTo>
                      <a:pt x="341" y="129"/>
                    </a:lnTo>
                    <a:lnTo>
                      <a:pt x="338" y="97"/>
                    </a:lnTo>
                    <a:lnTo>
                      <a:pt x="329" y="66"/>
                    </a:lnTo>
                    <a:lnTo>
                      <a:pt x="313" y="39"/>
                    </a:lnTo>
                    <a:lnTo>
                      <a:pt x="292" y="14"/>
                    </a:lnTo>
                    <a:lnTo>
                      <a:pt x="288" y="11"/>
                    </a:lnTo>
                    <a:lnTo>
                      <a:pt x="283" y="7"/>
                    </a:lnTo>
                    <a:lnTo>
                      <a:pt x="279" y="4"/>
                    </a:lnTo>
                    <a:lnTo>
                      <a:pt x="274" y="0"/>
                    </a:lnTo>
                    <a:lnTo>
                      <a:pt x="164" y="104"/>
                    </a:lnTo>
                    <a:lnTo>
                      <a:pt x="57" y="0"/>
                    </a:lnTo>
                    <a:lnTo>
                      <a:pt x="53" y="2"/>
                    </a:lnTo>
                    <a:lnTo>
                      <a:pt x="49" y="5"/>
                    </a:lnTo>
                    <a:lnTo>
                      <a:pt x="46" y="9"/>
                    </a:lnTo>
                    <a:lnTo>
                      <a:pt x="42" y="13"/>
                    </a:lnTo>
                    <a:lnTo>
                      <a:pt x="25" y="32"/>
                    </a:lnTo>
                    <a:lnTo>
                      <a:pt x="12" y="53"/>
                    </a:lnTo>
                    <a:lnTo>
                      <a:pt x="4" y="76"/>
                    </a:lnTo>
                    <a:lnTo>
                      <a:pt x="0" y="103"/>
                    </a:lnTo>
                    <a:lnTo>
                      <a:pt x="171" y="108"/>
                    </a:lnTo>
                    <a:close/>
                  </a:path>
                </a:pathLst>
              </a:custGeom>
              <a:solidFill>
                <a:srgbClr val="4F6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199"/>
              <p:cNvSpPr>
                <a:spLocks/>
              </p:cNvSpPr>
              <p:nvPr/>
            </p:nvSpPr>
            <p:spPr bwMode="auto">
              <a:xfrm>
                <a:off x="1954" y="3181"/>
                <a:ext cx="168" cy="178"/>
              </a:xfrm>
              <a:custGeom>
                <a:avLst/>
                <a:gdLst>
                  <a:gd name="T0" fmla="*/ 171 w 336"/>
                  <a:gd name="T1" fmla="*/ 106 h 355"/>
                  <a:gd name="T2" fmla="*/ 173 w 336"/>
                  <a:gd name="T3" fmla="*/ 249 h 355"/>
                  <a:gd name="T4" fmla="*/ 336 w 336"/>
                  <a:gd name="T5" fmla="*/ 355 h 355"/>
                  <a:gd name="T6" fmla="*/ 336 w 336"/>
                  <a:gd name="T7" fmla="*/ 127 h 355"/>
                  <a:gd name="T8" fmla="*/ 332 w 336"/>
                  <a:gd name="T9" fmla="*/ 95 h 355"/>
                  <a:gd name="T10" fmla="*/ 323 w 336"/>
                  <a:gd name="T11" fmla="*/ 65 h 355"/>
                  <a:gd name="T12" fmla="*/ 309 w 336"/>
                  <a:gd name="T13" fmla="*/ 39 h 355"/>
                  <a:gd name="T14" fmla="*/ 288 w 336"/>
                  <a:gd name="T15" fmla="*/ 14 h 355"/>
                  <a:gd name="T16" fmla="*/ 284 w 336"/>
                  <a:gd name="T17" fmla="*/ 11 h 355"/>
                  <a:gd name="T18" fmla="*/ 281 w 336"/>
                  <a:gd name="T19" fmla="*/ 7 h 355"/>
                  <a:gd name="T20" fmla="*/ 276 w 336"/>
                  <a:gd name="T21" fmla="*/ 5 h 355"/>
                  <a:gd name="T22" fmla="*/ 272 w 336"/>
                  <a:gd name="T23" fmla="*/ 2 h 355"/>
                  <a:gd name="T24" fmla="*/ 162 w 336"/>
                  <a:gd name="T25" fmla="*/ 104 h 355"/>
                  <a:gd name="T26" fmla="*/ 56 w 336"/>
                  <a:gd name="T27" fmla="*/ 0 h 355"/>
                  <a:gd name="T28" fmla="*/ 53 w 336"/>
                  <a:gd name="T29" fmla="*/ 3 h 355"/>
                  <a:gd name="T30" fmla="*/ 49 w 336"/>
                  <a:gd name="T31" fmla="*/ 5 h 355"/>
                  <a:gd name="T32" fmla="*/ 44 w 336"/>
                  <a:gd name="T33" fmla="*/ 9 h 355"/>
                  <a:gd name="T34" fmla="*/ 40 w 336"/>
                  <a:gd name="T35" fmla="*/ 12 h 355"/>
                  <a:gd name="T36" fmla="*/ 23 w 336"/>
                  <a:gd name="T37" fmla="*/ 32 h 355"/>
                  <a:gd name="T38" fmla="*/ 12 w 336"/>
                  <a:gd name="T39" fmla="*/ 53 h 355"/>
                  <a:gd name="T40" fmla="*/ 3 w 336"/>
                  <a:gd name="T41" fmla="*/ 74 h 355"/>
                  <a:gd name="T42" fmla="*/ 0 w 336"/>
                  <a:gd name="T43" fmla="*/ 99 h 355"/>
                  <a:gd name="T44" fmla="*/ 171 w 336"/>
                  <a:gd name="T45" fmla="*/ 10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355">
                    <a:moveTo>
                      <a:pt x="171" y="106"/>
                    </a:moveTo>
                    <a:lnTo>
                      <a:pt x="173" y="249"/>
                    </a:lnTo>
                    <a:lnTo>
                      <a:pt x="336" y="355"/>
                    </a:lnTo>
                    <a:lnTo>
                      <a:pt x="336" y="127"/>
                    </a:lnTo>
                    <a:lnTo>
                      <a:pt x="332" y="95"/>
                    </a:lnTo>
                    <a:lnTo>
                      <a:pt x="323" y="65"/>
                    </a:lnTo>
                    <a:lnTo>
                      <a:pt x="309" y="39"/>
                    </a:lnTo>
                    <a:lnTo>
                      <a:pt x="288" y="14"/>
                    </a:lnTo>
                    <a:lnTo>
                      <a:pt x="284" y="11"/>
                    </a:lnTo>
                    <a:lnTo>
                      <a:pt x="281" y="7"/>
                    </a:lnTo>
                    <a:lnTo>
                      <a:pt x="276" y="5"/>
                    </a:lnTo>
                    <a:lnTo>
                      <a:pt x="272" y="2"/>
                    </a:lnTo>
                    <a:lnTo>
                      <a:pt x="162" y="104"/>
                    </a:lnTo>
                    <a:lnTo>
                      <a:pt x="56" y="0"/>
                    </a:lnTo>
                    <a:lnTo>
                      <a:pt x="53" y="3"/>
                    </a:lnTo>
                    <a:lnTo>
                      <a:pt x="49" y="5"/>
                    </a:lnTo>
                    <a:lnTo>
                      <a:pt x="44" y="9"/>
                    </a:lnTo>
                    <a:lnTo>
                      <a:pt x="40" y="12"/>
                    </a:lnTo>
                    <a:lnTo>
                      <a:pt x="23" y="32"/>
                    </a:lnTo>
                    <a:lnTo>
                      <a:pt x="12" y="53"/>
                    </a:lnTo>
                    <a:lnTo>
                      <a:pt x="3" y="74"/>
                    </a:lnTo>
                    <a:lnTo>
                      <a:pt x="0" y="99"/>
                    </a:lnTo>
                    <a:lnTo>
                      <a:pt x="171" y="106"/>
                    </a:lnTo>
                    <a:close/>
                  </a:path>
                </a:pathLst>
              </a:custGeom>
              <a:solidFill>
                <a:srgbClr val="5B7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200"/>
              <p:cNvSpPr>
                <a:spLocks/>
              </p:cNvSpPr>
              <p:nvPr/>
            </p:nvSpPr>
            <p:spPr bwMode="auto">
              <a:xfrm>
                <a:off x="1955" y="3182"/>
                <a:ext cx="166" cy="175"/>
              </a:xfrm>
              <a:custGeom>
                <a:avLst/>
                <a:gdLst>
                  <a:gd name="T0" fmla="*/ 169 w 332"/>
                  <a:gd name="T1" fmla="*/ 102 h 350"/>
                  <a:gd name="T2" fmla="*/ 173 w 332"/>
                  <a:gd name="T3" fmla="*/ 245 h 350"/>
                  <a:gd name="T4" fmla="*/ 332 w 332"/>
                  <a:gd name="T5" fmla="*/ 350 h 350"/>
                  <a:gd name="T6" fmla="*/ 332 w 332"/>
                  <a:gd name="T7" fmla="*/ 125 h 350"/>
                  <a:gd name="T8" fmla="*/ 328 w 332"/>
                  <a:gd name="T9" fmla="*/ 93 h 350"/>
                  <a:gd name="T10" fmla="*/ 320 w 332"/>
                  <a:gd name="T11" fmla="*/ 65 h 350"/>
                  <a:gd name="T12" fmla="*/ 305 w 332"/>
                  <a:gd name="T13" fmla="*/ 39 h 350"/>
                  <a:gd name="T14" fmla="*/ 284 w 332"/>
                  <a:gd name="T15" fmla="*/ 14 h 350"/>
                  <a:gd name="T16" fmla="*/ 281 w 332"/>
                  <a:gd name="T17" fmla="*/ 10 h 350"/>
                  <a:gd name="T18" fmla="*/ 277 w 332"/>
                  <a:gd name="T19" fmla="*/ 7 h 350"/>
                  <a:gd name="T20" fmla="*/ 274 w 332"/>
                  <a:gd name="T21" fmla="*/ 5 h 350"/>
                  <a:gd name="T22" fmla="*/ 268 w 332"/>
                  <a:gd name="T23" fmla="*/ 1 h 350"/>
                  <a:gd name="T24" fmla="*/ 160 w 332"/>
                  <a:gd name="T25" fmla="*/ 102 h 350"/>
                  <a:gd name="T26" fmla="*/ 54 w 332"/>
                  <a:gd name="T27" fmla="*/ 0 h 350"/>
                  <a:gd name="T28" fmla="*/ 51 w 332"/>
                  <a:gd name="T29" fmla="*/ 3 h 350"/>
                  <a:gd name="T30" fmla="*/ 47 w 332"/>
                  <a:gd name="T31" fmla="*/ 5 h 350"/>
                  <a:gd name="T32" fmla="*/ 42 w 332"/>
                  <a:gd name="T33" fmla="*/ 9 h 350"/>
                  <a:gd name="T34" fmla="*/ 38 w 332"/>
                  <a:gd name="T35" fmla="*/ 12 h 350"/>
                  <a:gd name="T36" fmla="*/ 23 w 332"/>
                  <a:gd name="T37" fmla="*/ 32 h 350"/>
                  <a:gd name="T38" fmla="*/ 12 w 332"/>
                  <a:gd name="T39" fmla="*/ 51 h 350"/>
                  <a:gd name="T40" fmla="*/ 5 w 332"/>
                  <a:gd name="T41" fmla="*/ 70 h 350"/>
                  <a:gd name="T42" fmla="*/ 0 w 332"/>
                  <a:gd name="T43" fmla="*/ 95 h 350"/>
                  <a:gd name="T44" fmla="*/ 169 w 332"/>
                  <a:gd name="T45" fmla="*/ 10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2" h="350">
                    <a:moveTo>
                      <a:pt x="169" y="102"/>
                    </a:moveTo>
                    <a:lnTo>
                      <a:pt x="173" y="245"/>
                    </a:lnTo>
                    <a:lnTo>
                      <a:pt x="332" y="350"/>
                    </a:lnTo>
                    <a:lnTo>
                      <a:pt x="332" y="125"/>
                    </a:lnTo>
                    <a:lnTo>
                      <a:pt x="328" y="93"/>
                    </a:lnTo>
                    <a:lnTo>
                      <a:pt x="320" y="65"/>
                    </a:lnTo>
                    <a:lnTo>
                      <a:pt x="305" y="39"/>
                    </a:lnTo>
                    <a:lnTo>
                      <a:pt x="284" y="14"/>
                    </a:lnTo>
                    <a:lnTo>
                      <a:pt x="281" y="10"/>
                    </a:lnTo>
                    <a:lnTo>
                      <a:pt x="277" y="7"/>
                    </a:lnTo>
                    <a:lnTo>
                      <a:pt x="274" y="5"/>
                    </a:lnTo>
                    <a:lnTo>
                      <a:pt x="268" y="1"/>
                    </a:lnTo>
                    <a:lnTo>
                      <a:pt x="160" y="102"/>
                    </a:lnTo>
                    <a:lnTo>
                      <a:pt x="54" y="0"/>
                    </a:lnTo>
                    <a:lnTo>
                      <a:pt x="51" y="3"/>
                    </a:lnTo>
                    <a:lnTo>
                      <a:pt x="47" y="5"/>
                    </a:lnTo>
                    <a:lnTo>
                      <a:pt x="42" y="9"/>
                    </a:lnTo>
                    <a:lnTo>
                      <a:pt x="38" y="12"/>
                    </a:lnTo>
                    <a:lnTo>
                      <a:pt x="23" y="32"/>
                    </a:lnTo>
                    <a:lnTo>
                      <a:pt x="12" y="51"/>
                    </a:lnTo>
                    <a:lnTo>
                      <a:pt x="5" y="70"/>
                    </a:lnTo>
                    <a:lnTo>
                      <a:pt x="0" y="95"/>
                    </a:lnTo>
                    <a:lnTo>
                      <a:pt x="169" y="102"/>
                    </a:lnTo>
                    <a:close/>
                  </a:path>
                </a:pathLst>
              </a:custGeom>
              <a:solidFill>
                <a:srgbClr val="68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201"/>
              <p:cNvSpPr>
                <a:spLocks/>
              </p:cNvSpPr>
              <p:nvPr/>
            </p:nvSpPr>
            <p:spPr bwMode="auto">
              <a:xfrm>
                <a:off x="1957" y="3183"/>
                <a:ext cx="163" cy="172"/>
              </a:xfrm>
              <a:custGeom>
                <a:avLst/>
                <a:gdLst>
                  <a:gd name="T0" fmla="*/ 168 w 327"/>
                  <a:gd name="T1" fmla="*/ 101 h 345"/>
                  <a:gd name="T2" fmla="*/ 172 w 327"/>
                  <a:gd name="T3" fmla="*/ 241 h 345"/>
                  <a:gd name="T4" fmla="*/ 327 w 327"/>
                  <a:gd name="T5" fmla="*/ 345 h 345"/>
                  <a:gd name="T6" fmla="*/ 327 w 327"/>
                  <a:gd name="T7" fmla="*/ 122 h 345"/>
                  <a:gd name="T8" fmla="*/ 324 w 327"/>
                  <a:gd name="T9" fmla="*/ 94 h 345"/>
                  <a:gd name="T10" fmla="*/ 315 w 327"/>
                  <a:gd name="T11" fmla="*/ 66 h 345"/>
                  <a:gd name="T12" fmla="*/ 301 w 327"/>
                  <a:gd name="T13" fmla="*/ 39 h 345"/>
                  <a:gd name="T14" fmla="*/ 281 w 327"/>
                  <a:gd name="T15" fmla="*/ 16 h 345"/>
                  <a:gd name="T16" fmla="*/ 278 w 327"/>
                  <a:gd name="T17" fmla="*/ 13 h 345"/>
                  <a:gd name="T18" fmla="*/ 274 w 327"/>
                  <a:gd name="T19" fmla="*/ 9 h 345"/>
                  <a:gd name="T20" fmla="*/ 269 w 327"/>
                  <a:gd name="T21" fmla="*/ 8 h 345"/>
                  <a:gd name="T22" fmla="*/ 265 w 327"/>
                  <a:gd name="T23" fmla="*/ 4 h 345"/>
                  <a:gd name="T24" fmla="*/ 156 w 327"/>
                  <a:gd name="T25" fmla="*/ 103 h 345"/>
                  <a:gd name="T26" fmla="*/ 51 w 327"/>
                  <a:gd name="T27" fmla="*/ 0 h 345"/>
                  <a:gd name="T28" fmla="*/ 48 w 327"/>
                  <a:gd name="T29" fmla="*/ 4 h 345"/>
                  <a:gd name="T30" fmla="*/ 44 w 327"/>
                  <a:gd name="T31" fmla="*/ 8 h 345"/>
                  <a:gd name="T32" fmla="*/ 39 w 327"/>
                  <a:gd name="T33" fmla="*/ 11 h 345"/>
                  <a:gd name="T34" fmla="*/ 35 w 327"/>
                  <a:gd name="T35" fmla="*/ 15 h 345"/>
                  <a:gd name="T36" fmla="*/ 20 w 327"/>
                  <a:gd name="T37" fmla="*/ 32 h 345"/>
                  <a:gd name="T38" fmla="*/ 11 w 327"/>
                  <a:gd name="T39" fmla="*/ 50 h 345"/>
                  <a:gd name="T40" fmla="*/ 4 w 327"/>
                  <a:gd name="T41" fmla="*/ 69 h 345"/>
                  <a:gd name="T42" fmla="*/ 0 w 327"/>
                  <a:gd name="T43" fmla="*/ 92 h 345"/>
                  <a:gd name="T44" fmla="*/ 168 w 327"/>
                  <a:gd name="T45" fmla="*/ 101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7" h="345">
                    <a:moveTo>
                      <a:pt x="168" y="101"/>
                    </a:moveTo>
                    <a:lnTo>
                      <a:pt x="172" y="241"/>
                    </a:lnTo>
                    <a:lnTo>
                      <a:pt x="327" y="345"/>
                    </a:lnTo>
                    <a:lnTo>
                      <a:pt x="327" y="122"/>
                    </a:lnTo>
                    <a:lnTo>
                      <a:pt x="324" y="94"/>
                    </a:lnTo>
                    <a:lnTo>
                      <a:pt x="315" y="66"/>
                    </a:lnTo>
                    <a:lnTo>
                      <a:pt x="301" y="39"/>
                    </a:lnTo>
                    <a:lnTo>
                      <a:pt x="281" y="16"/>
                    </a:lnTo>
                    <a:lnTo>
                      <a:pt x="278" y="13"/>
                    </a:lnTo>
                    <a:lnTo>
                      <a:pt x="274" y="9"/>
                    </a:lnTo>
                    <a:lnTo>
                      <a:pt x="269" y="8"/>
                    </a:lnTo>
                    <a:lnTo>
                      <a:pt x="265" y="4"/>
                    </a:lnTo>
                    <a:lnTo>
                      <a:pt x="156" y="103"/>
                    </a:lnTo>
                    <a:lnTo>
                      <a:pt x="51" y="0"/>
                    </a:lnTo>
                    <a:lnTo>
                      <a:pt x="48" y="4"/>
                    </a:lnTo>
                    <a:lnTo>
                      <a:pt x="44" y="8"/>
                    </a:lnTo>
                    <a:lnTo>
                      <a:pt x="39" y="11"/>
                    </a:lnTo>
                    <a:lnTo>
                      <a:pt x="35" y="15"/>
                    </a:lnTo>
                    <a:lnTo>
                      <a:pt x="20" y="32"/>
                    </a:lnTo>
                    <a:lnTo>
                      <a:pt x="11" y="50"/>
                    </a:lnTo>
                    <a:lnTo>
                      <a:pt x="4" y="69"/>
                    </a:lnTo>
                    <a:lnTo>
                      <a:pt x="0" y="92"/>
                    </a:lnTo>
                    <a:lnTo>
                      <a:pt x="168" y="101"/>
                    </a:lnTo>
                    <a:close/>
                  </a:path>
                </a:pathLst>
              </a:custGeom>
              <a:solidFill>
                <a:srgbClr val="758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202"/>
              <p:cNvSpPr>
                <a:spLocks/>
              </p:cNvSpPr>
              <p:nvPr/>
            </p:nvSpPr>
            <p:spPr bwMode="auto">
              <a:xfrm>
                <a:off x="1957" y="3184"/>
                <a:ext cx="162" cy="169"/>
              </a:xfrm>
              <a:custGeom>
                <a:avLst/>
                <a:gdLst>
                  <a:gd name="T0" fmla="*/ 168 w 323"/>
                  <a:gd name="T1" fmla="*/ 99 h 340"/>
                  <a:gd name="T2" fmla="*/ 171 w 323"/>
                  <a:gd name="T3" fmla="*/ 235 h 340"/>
                  <a:gd name="T4" fmla="*/ 323 w 323"/>
                  <a:gd name="T5" fmla="*/ 340 h 340"/>
                  <a:gd name="T6" fmla="*/ 323 w 323"/>
                  <a:gd name="T7" fmla="*/ 120 h 340"/>
                  <a:gd name="T8" fmla="*/ 320 w 323"/>
                  <a:gd name="T9" fmla="*/ 92 h 340"/>
                  <a:gd name="T10" fmla="*/ 311 w 323"/>
                  <a:gd name="T11" fmla="*/ 64 h 340"/>
                  <a:gd name="T12" fmla="*/ 297 w 323"/>
                  <a:gd name="T13" fmla="*/ 39 h 340"/>
                  <a:gd name="T14" fmla="*/ 277 w 323"/>
                  <a:gd name="T15" fmla="*/ 16 h 340"/>
                  <a:gd name="T16" fmla="*/ 274 w 323"/>
                  <a:gd name="T17" fmla="*/ 13 h 340"/>
                  <a:gd name="T18" fmla="*/ 270 w 323"/>
                  <a:gd name="T19" fmla="*/ 11 h 340"/>
                  <a:gd name="T20" fmla="*/ 267 w 323"/>
                  <a:gd name="T21" fmla="*/ 7 h 340"/>
                  <a:gd name="T22" fmla="*/ 263 w 323"/>
                  <a:gd name="T23" fmla="*/ 4 h 340"/>
                  <a:gd name="T24" fmla="*/ 154 w 323"/>
                  <a:gd name="T25" fmla="*/ 101 h 340"/>
                  <a:gd name="T26" fmla="*/ 49 w 323"/>
                  <a:gd name="T27" fmla="*/ 0 h 340"/>
                  <a:gd name="T28" fmla="*/ 46 w 323"/>
                  <a:gd name="T29" fmla="*/ 4 h 340"/>
                  <a:gd name="T30" fmla="*/ 42 w 323"/>
                  <a:gd name="T31" fmla="*/ 7 h 340"/>
                  <a:gd name="T32" fmla="*/ 39 w 323"/>
                  <a:gd name="T33" fmla="*/ 11 h 340"/>
                  <a:gd name="T34" fmla="*/ 35 w 323"/>
                  <a:gd name="T35" fmla="*/ 14 h 340"/>
                  <a:gd name="T36" fmla="*/ 19 w 323"/>
                  <a:gd name="T37" fmla="*/ 30 h 340"/>
                  <a:gd name="T38" fmla="*/ 9 w 323"/>
                  <a:gd name="T39" fmla="*/ 48 h 340"/>
                  <a:gd name="T40" fmla="*/ 3 w 323"/>
                  <a:gd name="T41" fmla="*/ 66 h 340"/>
                  <a:gd name="T42" fmla="*/ 0 w 323"/>
                  <a:gd name="T43" fmla="*/ 89 h 340"/>
                  <a:gd name="T44" fmla="*/ 168 w 323"/>
                  <a:gd name="T45" fmla="*/ 9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3" h="340">
                    <a:moveTo>
                      <a:pt x="168" y="99"/>
                    </a:moveTo>
                    <a:lnTo>
                      <a:pt x="171" y="235"/>
                    </a:lnTo>
                    <a:lnTo>
                      <a:pt x="323" y="340"/>
                    </a:lnTo>
                    <a:lnTo>
                      <a:pt x="323" y="120"/>
                    </a:lnTo>
                    <a:lnTo>
                      <a:pt x="320" y="92"/>
                    </a:lnTo>
                    <a:lnTo>
                      <a:pt x="311" y="64"/>
                    </a:lnTo>
                    <a:lnTo>
                      <a:pt x="297" y="39"/>
                    </a:lnTo>
                    <a:lnTo>
                      <a:pt x="277" y="16"/>
                    </a:lnTo>
                    <a:lnTo>
                      <a:pt x="274" y="13"/>
                    </a:lnTo>
                    <a:lnTo>
                      <a:pt x="270" y="11"/>
                    </a:lnTo>
                    <a:lnTo>
                      <a:pt x="267" y="7"/>
                    </a:lnTo>
                    <a:lnTo>
                      <a:pt x="263" y="4"/>
                    </a:lnTo>
                    <a:lnTo>
                      <a:pt x="154" y="101"/>
                    </a:lnTo>
                    <a:lnTo>
                      <a:pt x="49" y="0"/>
                    </a:lnTo>
                    <a:lnTo>
                      <a:pt x="46" y="4"/>
                    </a:lnTo>
                    <a:lnTo>
                      <a:pt x="42" y="7"/>
                    </a:lnTo>
                    <a:lnTo>
                      <a:pt x="39" y="11"/>
                    </a:lnTo>
                    <a:lnTo>
                      <a:pt x="35" y="14"/>
                    </a:lnTo>
                    <a:lnTo>
                      <a:pt x="19" y="30"/>
                    </a:lnTo>
                    <a:lnTo>
                      <a:pt x="9" y="48"/>
                    </a:lnTo>
                    <a:lnTo>
                      <a:pt x="3" y="66"/>
                    </a:lnTo>
                    <a:lnTo>
                      <a:pt x="0" y="89"/>
                    </a:lnTo>
                    <a:lnTo>
                      <a:pt x="168" y="99"/>
                    </a:lnTo>
                    <a:close/>
                  </a:path>
                </a:pathLst>
              </a:custGeom>
              <a:solidFill>
                <a:srgbClr val="82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203"/>
              <p:cNvSpPr>
                <a:spLocks/>
              </p:cNvSpPr>
              <p:nvPr/>
            </p:nvSpPr>
            <p:spPr bwMode="auto">
              <a:xfrm>
                <a:off x="1954" y="3273"/>
                <a:ext cx="46" cy="5"/>
              </a:xfrm>
              <a:custGeom>
                <a:avLst/>
                <a:gdLst>
                  <a:gd name="T0" fmla="*/ 3 w 92"/>
                  <a:gd name="T1" fmla="*/ 10 h 10"/>
                  <a:gd name="T2" fmla="*/ 0 w 92"/>
                  <a:gd name="T3" fmla="*/ 0 h 10"/>
                  <a:gd name="T4" fmla="*/ 92 w 92"/>
                  <a:gd name="T5" fmla="*/ 0 h 10"/>
                  <a:gd name="T6" fmla="*/ 92 w 92"/>
                  <a:gd name="T7" fmla="*/ 10 h 10"/>
                  <a:gd name="T8" fmla="*/ 3 w 9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0">
                    <a:moveTo>
                      <a:pt x="3" y="10"/>
                    </a:moveTo>
                    <a:lnTo>
                      <a:pt x="0" y="0"/>
                    </a:lnTo>
                    <a:lnTo>
                      <a:pt x="92" y="0"/>
                    </a:lnTo>
                    <a:lnTo>
                      <a:pt x="92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204"/>
              <p:cNvSpPr>
                <a:spLocks/>
              </p:cNvSpPr>
              <p:nvPr/>
            </p:nvSpPr>
            <p:spPr bwMode="auto">
              <a:xfrm>
                <a:off x="1959" y="3286"/>
                <a:ext cx="41" cy="5"/>
              </a:xfrm>
              <a:custGeom>
                <a:avLst/>
                <a:gdLst>
                  <a:gd name="T0" fmla="*/ 7 w 82"/>
                  <a:gd name="T1" fmla="*/ 11 h 11"/>
                  <a:gd name="T2" fmla="*/ 0 w 82"/>
                  <a:gd name="T3" fmla="*/ 0 h 11"/>
                  <a:gd name="T4" fmla="*/ 82 w 82"/>
                  <a:gd name="T5" fmla="*/ 0 h 11"/>
                  <a:gd name="T6" fmla="*/ 82 w 82"/>
                  <a:gd name="T7" fmla="*/ 11 h 11"/>
                  <a:gd name="T8" fmla="*/ 7 w 82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">
                    <a:moveTo>
                      <a:pt x="7" y="11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2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Rectangle 206"/>
            <p:cNvSpPr>
              <a:spLocks noChangeArrowheads="1"/>
            </p:cNvSpPr>
            <p:nvPr/>
          </p:nvSpPr>
          <p:spPr bwMode="auto">
            <a:xfrm>
              <a:off x="1964" y="3299"/>
              <a:ext cx="3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1959" y="3312"/>
              <a:ext cx="41" cy="5"/>
            </a:xfrm>
            <a:custGeom>
              <a:avLst/>
              <a:gdLst>
                <a:gd name="T0" fmla="*/ 0 w 82"/>
                <a:gd name="T1" fmla="*/ 10 h 10"/>
                <a:gd name="T2" fmla="*/ 6 w 82"/>
                <a:gd name="T3" fmla="*/ 0 h 10"/>
                <a:gd name="T4" fmla="*/ 82 w 82"/>
                <a:gd name="T5" fmla="*/ 0 h 10"/>
                <a:gd name="T6" fmla="*/ 82 w 82"/>
                <a:gd name="T7" fmla="*/ 10 h 10"/>
                <a:gd name="T8" fmla="*/ 0 w 8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">
                  <a:moveTo>
                    <a:pt x="0" y="10"/>
                  </a:moveTo>
                  <a:lnTo>
                    <a:pt x="6" y="0"/>
                  </a:lnTo>
                  <a:lnTo>
                    <a:pt x="82" y="0"/>
                  </a:lnTo>
                  <a:lnTo>
                    <a:pt x="8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08"/>
            <p:cNvSpPr>
              <a:spLocks/>
            </p:cNvSpPr>
            <p:nvPr/>
          </p:nvSpPr>
          <p:spPr bwMode="auto">
            <a:xfrm>
              <a:off x="1951" y="3324"/>
              <a:ext cx="49" cy="5"/>
            </a:xfrm>
            <a:custGeom>
              <a:avLst/>
              <a:gdLst>
                <a:gd name="T0" fmla="*/ 0 w 98"/>
                <a:gd name="T1" fmla="*/ 11 h 11"/>
                <a:gd name="T2" fmla="*/ 9 w 98"/>
                <a:gd name="T3" fmla="*/ 0 h 11"/>
                <a:gd name="T4" fmla="*/ 98 w 98"/>
                <a:gd name="T5" fmla="*/ 0 h 11"/>
                <a:gd name="T6" fmla="*/ 98 w 98"/>
                <a:gd name="T7" fmla="*/ 11 h 11"/>
                <a:gd name="T8" fmla="*/ 0 w 98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1">
                  <a:moveTo>
                    <a:pt x="0" y="11"/>
                  </a:moveTo>
                  <a:lnTo>
                    <a:pt x="9" y="0"/>
                  </a:lnTo>
                  <a:lnTo>
                    <a:pt x="98" y="0"/>
                  </a:lnTo>
                  <a:lnTo>
                    <a:pt x="98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209"/>
            <p:cNvSpPr>
              <a:spLocks noChangeArrowheads="1"/>
            </p:cNvSpPr>
            <p:nvPr/>
          </p:nvSpPr>
          <p:spPr bwMode="auto">
            <a:xfrm>
              <a:off x="1945" y="3337"/>
              <a:ext cx="55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10"/>
            <p:cNvSpPr>
              <a:spLocks noChangeArrowheads="1"/>
            </p:cNvSpPr>
            <p:nvPr/>
          </p:nvSpPr>
          <p:spPr bwMode="auto">
            <a:xfrm>
              <a:off x="1945" y="3350"/>
              <a:ext cx="5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1"/>
            <p:cNvSpPr>
              <a:spLocks/>
            </p:cNvSpPr>
            <p:nvPr/>
          </p:nvSpPr>
          <p:spPr bwMode="auto">
            <a:xfrm>
              <a:off x="2021" y="3027"/>
              <a:ext cx="12" cy="13"/>
            </a:xfrm>
            <a:custGeom>
              <a:avLst/>
              <a:gdLst>
                <a:gd name="T0" fmla="*/ 23 w 23"/>
                <a:gd name="T1" fmla="*/ 13 h 25"/>
                <a:gd name="T2" fmla="*/ 21 w 23"/>
                <a:gd name="T3" fmla="*/ 18 h 25"/>
                <a:gd name="T4" fmla="*/ 20 w 23"/>
                <a:gd name="T5" fmla="*/ 22 h 25"/>
                <a:gd name="T6" fmla="*/ 16 w 23"/>
                <a:gd name="T7" fmla="*/ 23 h 25"/>
                <a:gd name="T8" fmla="*/ 11 w 23"/>
                <a:gd name="T9" fmla="*/ 25 h 25"/>
                <a:gd name="T10" fmla="*/ 7 w 23"/>
                <a:gd name="T11" fmla="*/ 23 h 25"/>
                <a:gd name="T12" fmla="*/ 4 w 23"/>
                <a:gd name="T13" fmla="*/ 22 h 25"/>
                <a:gd name="T14" fmla="*/ 2 w 23"/>
                <a:gd name="T15" fmla="*/ 18 h 25"/>
                <a:gd name="T16" fmla="*/ 0 w 23"/>
                <a:gd name="T17" fmla="*/ 13 h 25"/>
                <a:gd name="T18" fmla="*/ 2 w 23"/>
                <a:gd name="T19" fmla="*/ 9 h 25"/>
                <a:gd name="T20" fmla="*/ 4 w 23"/>
                <a:gd name="T21" fmla="*/ 4 h 25"/>
                <a:gd name="T22" fmla="*/ 7 w 23"/>
                <a:gd name="T23" fmla="*/ 2 h 25"/>
                <a:gd name="T24" fmla="*/ 11 w 23"/>
                <a:gd name="T25" fmla="*/ 0 h 25"/>
                <a:gd name="T26" fmla="*/ 16 w 23"/>
                <a:gd name="T27" fmla="*/ 2 h 25"/>
                <a:gd name="T28" fmla="*/ 20 w 23"/>
                <a:gd name="T29" fmla="*/ 4 h 25"/>
                <a:gd name="T30" fmla="*/ 21 w 23"/>
                <a:gd name="T31" fmla="*/ 9 h 25"/>
                <a:gd name="T32" fmla="*/ 23 w 23"/>
                <a:gd name="T33" fmla="*/ 13 h 25"/>
                <a:gd name="T34" fmla="*/ 23 w 23"/>
                <a:gd name="T3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5">
                  <a:moveTo>
                    <a:pt x="23" y="13"/>
                  </a:moveTo>
                  <a:lnTo>
                    <a:pt x="21" y="18"/>
                  </a:lnTo>
                  <a:lnTo>
                    <a:pt x="20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1" y="9"/>
                  </a:lnTo>
                  <a:lnTo>
                    <a:pt x="23" y="13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2"/>
            <p:cNvSpPr>
              <a:spLocks/>
            </p:cNvSpPr>
            <p:nvPr/>
          </p:nvSpPr>
          <p:spPr bwMode="auto">
            <a:xfrm>
              <a:off x="1928" y="3027"/>
              <a:ext cx="13" cy="13"/>
            </a:xfrm>
            <a:custGeom>
              <a:avLst/>
              <a:gdLst>
                <a:gd name="T0" fmla="*/ 25 w 25"/>
                <a:gd name="T1" fmla="*/ 13 h 25"/>
                <a:gd name="T2" fmla="*/ 23 w 25"/>
                <a:gd name="T3" fmla="*/ 18 h 25"/>
                <a:gd name="T4" fmla="*/ 22 w 25"/>
                <a:gd name="T5" fmla="*/ 22 h 25"/>
                <a:gd name="T6" fmla="*/ 18 w 25"/>
                <a:gd name="T7" fmla="*/ 23 h 25"/>
                <a:gd name="T8" fmla="*/ 13 w 25"/>
                <a:gd name="T9" fmla="*/ 25 h 25"/>
                <a:gd name="T10" fmla="*/ 8 w 25"/>
                <a:gd name="T11" fmla="*/ 23 h 25"/>
                <a:gd name="T12" fmla="*/ 4 w 25"/>
                <a:gd name="T13" fmla="*/ 22 h 25"/>
                <a:gd name="T14" fmla="*/ 2 w 25"/>
                <a:gd name="T15" fmla="*/ 18 h 25"/>
                <a:gd name="T16" fmla="*/ 0 w 25"/>
                <a:gd name="T17" fmla="*/ 13 h 25"/>
                <a:gd name="T18" fmla="*/ 2 w 25"/>
                <a:gd name="T19" fmla="*/ 9 h 25"/>
                <a:gd name="T20" fmla="*/ 4 w 25"/>
                <a:gd name="T21" fmla="*/ 4 h 25"/>
                <a:gd name="T22" fmla="*/ 8 w 25"/>
                <a:gd name="T23" fmla="*/ 2 h 25"/>
                <a:gd name="T24" fmla="*/ 13 w 25"/>
                <a:gd name="T25" fmla="*/ 0 h 25"/>
                <a:gd name="T26" fmla="*/ 18 w 25"/>
                <a:gd name="T27" fmla="*/ 2 h 25"/>
                <a:gd name="T28" fmla="*/ 22 w 25"/>
                <a:gd name="T29" fmla="*/ 4 h 25"/>
                <a:gd name="T30" fmla="*/ 23 w 25"/>
                <a:gd name="T31" fmla="*/ 9 h 25"/>
                <a:gd name="T32" fmla="*/ 25 w 25"/>
                <a:gd name="T33" fmla="*/ 13 h 25"/>
                <a:gd name="T34" fmla="*/ 25 w 25"/>
                <a:gd name="T3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5" y="13"/>
                  </a:moveTo>
                  <a:lnTo>
                    <a:pt x="23" y="18"/>
                  </a:lnTo>
                  <a:lnTo>
                    <a:pt x="22" y="22"/>
                  </a:lnTo>
                  <a:lnTo>
                    <a:pt x="18" y="23"/>
                  </a:lnTo>
                  <a:lnTo>
                    <a:pt x="13" y="25"/>
                  </a:lnTo>
                  <a:lnTo>
                    <a:pt x="8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5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3"/>
            <p:cNvSpPr>
              <a:spLocks/>
            </p:cNvSpPr>
            <p:nvPr/>
          </p:nvSpPr>
          <p:spPr bwMode="auto">
            <a:xfrm>
              <a:off x="1893" y="3276"/>
              <a:ext cx="44" cy="45"/>
            </a:xfrm>
            <a:custGeom>
              <a:avLst/>
              <a:gdLst>
                <a:gd name="T0" fmla="*/ 44 w 88"/>
                <a:gd name="T1" fmla="*/ 0 h 88"/>
                <a:gd name="T2" fmla="*/ 62 w 88"/>
                <a:gd name="T3" fmla="*/ 3 h 88"/>
                <a:gd name="T4" fmla="*/ 76 w 88"/>
                <a:gd name="T5" fmla="*/ 12 h 88"/>
                <a:gd name="T6" fmla="*/ 85 w 88"/>
                <a:gd name="T7" fmla="*/ 26 h 88"/>
                <a:gd name="T8" fmla="*/ 88 w 88"/>
                <a:gd name="T9" fmla="*/ 44 h 88"/>
                <a:gd name="T10" fmla="*/ 85 w 88"/>
                <a:gd name="T11" fmla="*/ 62 h 88"/>
                <a:gd name="T12" fmla="*/ 76 w 88"/>
                <a:gd name="T13" fmla="*/ 76 h 88"/>
                <a:gd name="T14" fmla="*/ 62 w 88"/>
                <a:gd name="T15" fmla="*/ 85 h 88"/>
                <a:gd name="T16" fmla="*/ 44 w 88"/>
                <a:gd name="T17" fmla="*/ 88 h 88"/>
                <a:gd name="T18" fmla="*/ 26 w 88"/>
                <a:gd name="T19" fmla="*/ 85 h 88"/>
                <a:gd name="T20" fmla="*/ 12 w 88"/>
                <a:gd name="T21" fmla="*/ 76 h 88"/>
                <a:gd name="T22" fmla="*/ 3 w 88"/>
                <a:gd name="T23" fmla="*/ 62 h 88"/>
                <a:gd name="T24" fmla="*/ 0 w 88"/>
                <a:gd name="T25" fmla="*/ 44 h 88"/>
                <a:gd name="T26" fmla="*/ 3 w 88"/>
                <a:gd name="T27" fmla="*/ 26 h 88"/>
                <a:gd name="T28" fmla="*/ 12 w 88"/>
                <a:gd name="T29" fmla="*/ 12 h 88"/>
                <a:gd name="T30" fmla="*/ 26 w 88"/>
                <a:gd name="T31" fmla="*/ 3 h 88"/>
                <a:gd name="T32" fmla="*/ 44 w 88"/>
                <a:gd name="T3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8">
                  <a:moveTo>
                    <a:pt x="44" y="0"/>
                  </a:moveTo>
                  <a:lnTo>
                    <a:pt x="62" y="3"/>
                  </a:lnTo>
                  <a:lnTo>
                    <a:pt x="76" y="12"/>
                  </a:lnTo>
                  <a:lnTo>
                    <a:pt x="85" y="26"/>
                  </a:lnTo>
                  <a:lnTo>
                    <a:pt x="88" y="44"/>
                  </a:lnTo>
                  <a:lnTo>
                    <a:pt x="85" y="62"/>
                  </a:lnTo>
                  <a:lnTo>
                    <a:pt x="76" y="76"/>
                  </a:lnTo>
                  <a:lnTo>
                    <a:pt x="62" y="85"/>
                  </a:lnTo>
                  <a:lnTo>
                    <a:pt x="44" y="88"/>
                  </a:lnTo>
                  <a:lnTo>
                    <a:pt x="26" y="85"/>
                  </a:lnTo>
                  <a:lnTo>
                    <a:pt x="12" y="76"/>
                  </a:lnTo>
                  <a:lnTo>
                    <a:pt x="3" y="62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BF3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4"/>
            <p:cNvSpPr>
              <a:spLocks/>
            </p:cNvSpPr>
            <p:nvPr/>
          </p:nvSpPr>
          <p:spPr bwMode="auto">
            <a:xfrm>
              <a:off x="1894" y="3277"/>
              <a:ext cx="42" cy="43"/>
            </a:xfrm>
            <a:custGeom>
              <a:avLst/>
              <a:gdLst>
                <a:gd name="T0" fmla="*/ 42 w 84"/>
                <a:gd name="T1" fmla="*/ 0 h 85"/>
                <a:gd name="T2" fmla="*/ 58 w 84"/>
                <a:gd name="T3" fmla="*/ 3 h 85"/>
                <a:gd name="T4" fmla="*/ 72 w 84"/>
                <a:gd name="T5" fmla="*/ 12 h 85"/>
                <a:gd name="T6" fmla="*/ 81 w 84"/>
                <a:gd name="T7" fmla="*/ 24 h 85"/>
                <a:gd name="T8" fmla="*/ 84 w 84"/>
                <a:gd name="T9" fmla="*/ 42 h 85"/>
                <a:gd name="T10" fmla="*/ 81 w 84"/>
                <a:gd name="T11" fmla="*/ 58 h 85"/>
                <a:gd name="T12" fmla="*/ 72 w 84"/>
                <a:gd name="T13" fmla="*/ 72 h 85"/>
                <a:gd name="T14" fmla="*/ 58 w 84"/>
                <a:gd name="T15" fmla="*/ 81 h 85"/>
                <a:gd name="T16" fmla="*/ 42 w 84"/>
                <a:gd name="T17" fmla="*/ 85 h 85"/>
                <a:gd name="T18" fmla="*/ 26 w 84"/>
                <a:gd name="T19" fmla="*/ 81 h 85"/>
                <a:gd name="T20" fmla="*/ 12 w 84"/>
                <a:gd name="T21" fmla="*/ 72 h 85"/>
                <a:gd name="T22" fmla="*/ 3 w 84"/>
                <a:gd name="T23" fmla="*/ 58 h 85"/>
                <a:gd name="T24" fmla="*/ 0 w 84"/>
                <a:gd name="T25" fmla="*/ 42 h 85"/>
                <a:gd name="T26" fmla="*/ 3 w 84"/>
                <a:gd name="T27" fmla="*/ 24 h 85"/>
                <a:gd name="T28" fmla="*/ 12 w 84"/>
                <a:gd name="T29" fmla="*/ 12 h 85"/>
                <a:gd name="T30" fmla="*/ 26 w 84"/>
                <a:gd name="T31" fmla="*/ 3 h 85"/>
                <a:gd name="T32" fmla="*/ 42 w 84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85">
                  <a:moveTo>
                    <a:pt x="42" y="0"/>
                  </a:moveTo>
                  <a:lnTo>
                    <a:pt x="58" y="3"/>
                  </a:lnTo>
                  <a:lnTo>
                    <a:pt x="72" y="12"/>
                  </a:lnTo>
                  <a:lnTo>
                    <a:pt x="81" y="24"/>
                  </a:lnTo>
                  <a:lnTo>
                    <a:pt x="84" y="42"/>
                  </a:lnTo>
                  <a:lnTo>
                    <a:pt x="81" y="58"/>
                  </a:lnTo>
                  <a:lnTo>
                    <a:pt x="72" y="72"/>
                  </a:lnTo>
                  <a:lnTo>
                    <a:pt x="58" y="81"/>
                  </a:lnTo>
                  <a:lnTo>
                    <a:pt x="42" y="85"/>
                  </a:lnTo>
                  <a:lnTo>
                    <a:pt x="26" y="81"/>
                  </a:lnTo>
                  <a:lnTo>
                    <a:pt x="12" y="72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C64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5"/>
            <p:cNvSpPr>
              <a:spLocks/>
            </p:cNvSpPr>
            <p:nvPr/>
          </p:nvSpPr>
          <p:spPr bwMode="auto">
            <a:xfrm>
              <a:off x="1896" y="3278"/>
              <a:ext cx="39" cy="40"/>
            </a:xfrm>
            <a:custGeom>
              <a:avLst/>
              <a:gdLst>
                <a:gd name="T0" fmla="*/ 39 w 80"/>
                <a:gd name="T1" fmla="*/ 0 h 80"/>
                <a:gd name="T2" fmla="*/ 55 w 80"/>
                <a:gd name="T3" fmla="*/ 4 h 80"/>
                <a:gd name="T4" fmla="*/ 67 w 80"/>
                <a:gd name="T5" fmla="*/ 11 h 80"/>
                <a:gd name="T6" fmla="*/ 76 w 80"/>
                <a:gd name="T7" fmla="*/ 23 h 80"/>
                <a:gd name="T8" fmla="*/ 80 w 80"/>
                <a:gd name="T9" fmla="*/ 39 h 80"/>
                <a:gd name="T10" fmla="*/ 76 w 80"/>
                <a:gd name="T11" fmla="*/ 55 h 80"/>
                <a:gd name="T12" fmla="*/ 67 w 80"/>
                <a:gd name="T13" fmla="*/ 68 h 80"/>
                <a:gd name="T14" fmla="*/ 55 w 80"/>
                <a:gd name="T15" fmla="*/ 76 h 80"/>
                <a:gd name="T16" fmla="*/ 39 w 80"/>
                <a:gd name="T17" fmla="*/ 80 h 80"/>
                <a:gd name="T18" fmla="*/ 25 w 80"/>
                <a:gd name="T19" fmla="*/ 76 h 80"/>
                <a:gd name="T20" fmla="*/ 12 w 80"/>
                <a:gd name="T21" fmla="*/ 68 h 80"/>
                <a:gd name="T22" fmla="*/ 4 w 80"/>
                <a:gd name="T23" fmla="*/ 55 h 80"/>
                <a:gd name="T24" fmla="*/ 0 w 80"/>
                <a:gd name="T25" fmla="*/ 39 h 80"/>
                <a:gd name="T26" fmla="*/ 4 w 80"/>
                <a:gd name="T27" fmla="*/ 23 h 80"/>
                <a:gd name="T28" fmla="*/ 12 w 80"/>
                <a:gd name="T29" fmla="*/ 11 h 80"/>
                <a:gd name="T30" fmla="*/ 25 w 80"/>
                <a:gd name="T31" fmla="*/ 4 h 80"/>
                <a:gd name="T32" fmla="*/ 39 w 80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39" y="0"/>
                  </a:moveTo>
                  <a:lnTo>
                    <a:pt x="55" y="4"/>
                  </a:lnTo>
                  <a:lnTo>
                    <a:pt x="67" y="11"/>
                  </a:lnTo>
                  <a:lnTo>
                    <a:pt x="76" y="23"/>
                  </a:lnTo>
                  <a:lnTo>
                    <a:pt x="80" y="39"/>
                  </a:lnTo>
                  <a:lnTo>
                    <a:pt x="76" y="55"/>
                  </a:lnTo>
                  <a:lnTo>
                    <a:pt x="67" y="68"/>
                  </a:lnTo>
                  <a:lnTo>
                    <a:pt x="55" y="76"/>
                  </a:lnTo>
                  <a:lnTo>
                    <a:pt x="39" y="80"/>
                  </a:lnTo>
                  <a:lnTo>
                    <a:pt x="25" y="76"/>
                  </a:lnTo>
                  <a:lnTo>
                    <a:pt x="12" y="68"/>
                  </a:lnTo>
                  <a:lnTo>
                    <a:pt x="4" y="55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5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6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6"/>
            <p:cNvSpPr>
              <a:spLocks/>
            </p:cNvSpPr>
            <p:nvPr/>
          </p:nvSpPr>
          <p:spPr bwMode="auto">
            <a:xfrm>
              <a:off x="1896" y="3279"/>
              <a:ext cx="38" cy="37"/>
            </a:xfrm>
            <a:custGeom>
              <a:avLst/>
              <a:gdLst>
                <a:gd name="T0" fmla="*/ 39 w 76"/>
                <a:gd name="T1" fmla="*/ 0 h 74"/>
                <a:gd name="T2" fmla="*/ 53 w 76"/>
                <a:gd name="T3" fmla="*/ 4 h 74"/>
                <a:gd name="T4" fmla="*/ 65 w 76"/>
                <a:gd name="T5" fmla="*/ 11 h 74"/>
                <a:gd name="T6" fmla="*/ 72 w 76"/>
                <a:gd name="T7" fmla="*/ 23 h 74"/>
                <a:gd name="T8" fmla="*/ 76 w 76"/>
                <a:gd name="T9" fmla="*/ 37 h 74"/>
                <a:gd name="T10" fmla="*/ 72 w 76"/>
                <a:gd name="T11" fmla="*/ 51 h 74"/>
                <a:gd name="T12" fmla="*/ 65 w 76"/>
                <a:gd name="T13" fmla="*/ 64 h 74"/>
                <a:gd name="T14" fmla="*/ 53 w 76"/>
                <a:gd name="T15" fmla="*/ 71 h 74"/>
                <a:gd name="T16" fmla="*/ 39 w 76"/>
                <a:gd name="T17" fmla="*/ 74 h 74"/>
                <a:gd name="T18" fmla="*/ 25 w 76"/>
                <a:gd name="T19" fmla="*/ 71 h 74"/>
                <a:gd name="T20" fmla="*/ 12 w 76"/>
                <a:gd name="T21" fmla="*/ 64 h 74"/>
                <a:gd name="T22" fmla="*/ 3 w 76"/>
                <a:gd name="T23" fmla="*/ 51 h 74"/>
                <a:gd name="T24" fmla="*/ 0 w 76"/>
                <a:gd name="T25" fmla="*/ 37 h 74"/>
                <a:gd name="T26" fmla="*/ 3 w 76"/>
                <a:gd name="T27" fmla="*/ 23 h 74"/>
                <a:gd name="T28" fmla="*/ 12 w 76"/>
                <a:gd name="T29" fmla="*/ 11 h 74"/>
                <a:gd name="T30" fmla="*/ 25 w 76"/>
                <a:gd name="T31" fmla="*/ 4 h 74"/>
                <a:gd name="T32" fmla="*/ 39 w 76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74">
                  <a:moveTo>
                    <a:pt x="39" y="0"/>
                  </a:moveTo>
                  <a:lnTo>
                    <a:pt x="53" y="4"/>
                  </a:lnTo>
                  <a:lnTo>
                    <a:pt x="65" y="11"/>
                  </a:lnTo>
                  <a:lnTo>
                    <a:pt x="72" y="23"/>
                  </a:lnTo>
                  <a:lnTo>
                    <a:pt x="76" y="37"/>
                  </a:lnTo>
                  <a:lnTo>
                    <a:pt x="72" y="51"/>
                  </a:lnTo>
                  <a:lnTo>
                    <a:pt x="65" y="64"/>
                  </a:lnTo>
                  <a:lnTo>
                    <a:pt x="53" y="71"/>
                  </a:lnTo>
                  <a:lnTo>
                    <a:pt x="39" y="74"/>
                  </a:lnTo>
                  <a:lnTo>
                    <a:pt x="25" y="71"/>
                  </a:lnTo>
                  <a:lnTo>
                    <a:pt x="12" y="64"/>
                  </a:lnTo>
                  <a:lnTo>
                    <a:pt x="3" y="51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5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B7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7"/>
            <p:cNvSpPr>
              <a:spLocks/>
            </p:cNvSpPr>
            <p:nvPr/>
          </p:nvSpPr>
          <p:spPr bwMode="auto">
            <a:xfrm>
              <a:off x="1898" y="3280"/>
              <a:ext cx="36" cy="34"/>
            </a:xfrm>
            <a:custGeom>
              <a:avLst/>
              <a:gdLst>
                <a:gd name="T0" fmla="*/ 36 w 71"/>
                <a:gd name="T1" fmla="*/ 0 h 69"/>
                <a:gd name="T2" fmla="*/ 50 w 71"/>
                <a:gd name="T3" fmla="*/ 4 h 69"/>
                <a:gd name="T4" fmla="*/ 60 w 71"/>
                <a:gd name="T5" fmla="*/ 11 h 69"/>
                <a:gd name="T6" fmla="*/ 68 w 71"/>
                <a:gd name="T7" fmla="*/ 21 h 69"/>
                <a:gd name="T8" fmla="*/ 71 w 71"/>
                <a:gd name="T9" fmla="*/ 35 h 69"/>
                <a:gd name="T10" fmla="*/ 68 w 71"/>
                <a:gd name="T11" fmla="*/ 49 h 69"/>
                <a:gd name="T12" fmla="*/ 60 w 71"/>
                <a:gd name="T13" fmla="*/ 60 h 69"/>
                <a:gd name="T14" fmla="*/ 50 w 71"/>
                <a:gd name="T15" fmla="*/ 67 h 69"/>
                <a:gd name="T16" fmla="*/ 36 w 71"/>
                <a:gd name="T17" fmla="*/ 69 h 69"/>
                <a:gd name="T18" fmla="*/ 22 w 71"/>
                <a:gd name="T19" fmla="*/ 67 h 69"/>
                <a:gd name="T20" fmla="*/ 11 w 71"/>
                <a:gd name="T21" fmla="*/ 60 h 69"/>
                <a:gd name="T22" fmla="*/ 4 w 71"/>
                <a:gd name="T23" fmla="*/ 49 h 69"/>
                <a:gd name="T24" fmla="*/ 0 w 71"/>
                <a:gd name="T25" fmla="*/ 35 h 69"/>
                <a:gd name="T26" fmla="*/ 4 w 71"/>
                <a:gd name="T27" fmla="*/ 21 h 69"/>
                <a:gd name="T28" fmla="*/ 11 w 71"/>
                <a:gd name="T29" fmla="*/ 11 h 69"/>
                <a:gd name="T30" fmla="*/ 22 w 71"/>
                <a:gd name="T31" fmla="*/ 4 h 69"/>
                <a:gd name="T32" fmla="*/ 36 w 71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69">
                  <a:moveTo>
                    <a:pt x="36" y="0"/>
                  </a:moveTo>
                  <a:lnTo>
                    <a:pt x="50" y="4"/>
                  </a:lnTo>
                  <a:lnTo>
                    <a:pt x="60" y="11"/>
                  </a:lnTo>
                  <a:lnTo>
                    <a:pt x="68" y="21"/>
                  </a:lnTo>
                  <a:lnTo>
                    <a:pt x="71" y="35"/>
                  </a:lnTo>
                  <a:lnTo>
                    <a:pt x="68" y="49"/>
                  </a:lnTo>
                  <a:lnTo>
                    <a:pt x="60" y="60"/>
                  </a:lnTo>
                  <a:lnTo>
                    <a:pt x="50" y="67"/>
                  </a:lnTo>
                  <a:lnTo>
                    <a:pt x="36" y="69"/>
                  </a:lnTo>
                  <a:lnTo>
                    <a:pt x="22" y="67"/>
                  </a:lnTo>
                  <a:lnTo>
                    <a:pt x="11" y="60"/>
                  </a:lnTo>
                  <a:lnTo>
                    <a:pt x="4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1" y="11"/>
                  </a:lnTo>
                  <a:lnTo>
                    <a:pt x="22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28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8"/>
            <p:cNvSpPr>
              <a:spLocks/>
            </p:cNvSpPr>
            <p:nvPr/>
          </p:nvSpPr>
          <p:spPr bwMode="auto">
            <a:xfrm>
              <a:off x="1900" y="3281"/>
              <a:ext cx="33" cy="33"/>
            </a:xfrm>
            <a:custGeom>
              <a:avLst/>
              <a:gdLst>
                <a:gd name="T0" fmla="*/ 32 w 65"/>
                <a:gd name="T1" fmla="*/ 0 h 65"/>
                <a:gd name="T2" fmla="*/ 44 w 65"/>
                <a:gd name="T3" fmla="*/ 2 h 65"/>
                <a:gd name="T4" fmla="*/ 55 w 65"/>
                <a:gd name="T5" fmla="*/ 9 h 65"/>
                <a:gd name="T6" fmla="*/ 62 w 65"/>
                <a:gd name="T7" fmla="*/ 19 h 65"/>
                <a:gd name="T8" fmla="*/ 65 w 65"/>
                <a:gd name="T9" fmla="*/ 32 h 65"/>
                <a:gd name="T10" fmla="*/ 62 w 65"/>
                <a:gd name="T11" fmla="*/ 44 h 65"/>
                <a:gd name="T12" fmla="*/ 55 w 65"/>
                <a:gd name="T13" fmla="*/ 55 h 65"/>
                <a:gd name="T14" fmla="*/ 44 w 65"/>
                <a:gd name="T15" fmla="*/ 62 h 65"/>
                <a:gd name="T16" fmla="*/ 32 w 65"/>
                <a:gd name="T17" fmla="*/ 65 h 65"/>
                <a:gd name="T18" fmla="*/ 19 w 65"/>
                <a:gd name="T19" fmla="*/ 62 h 65"/>
                <a:gd name="T20" fmla="*/ 9 w 65"/>
                <a:gd name="T21" fmla="*/ 55 h 65"/>
                <a:gd name="T22" fmla="*/ 2 w 65"/>
                <a:gd name="T23" fmla="*/ 44 h 65"/>
                <a:gd name="T24" fmla="*/ 0 w 65"/>
                <a:gd name="T25" fmla="*/ 32 h 65"/>
                <a:gd name="T26" fmla="*/ 2 w 65"/>
                <a:gd name="T27" fmla="*/ 19 h 65"/>
                <a:gd name="T28" fmla="*/ 9 w 65"/>
                <a:gd name="T29" fmla="*/ 9 h 65"/>
                <a:gd name="T30" fmla="*/ 19 w 65"/>
                <a:gd name="T31" fmla="*/ 2 h 65"/>
                <a:gd name="T32" fmla="*/ 32 w 65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44" y="2"/>
                  </a:lnTo>
                  <a:lnTo>
                    <a:pt x="55" y="9"/>
                  </a:lnTo>
                  <a:lnTo>
                    <a:pt x="62" y="19"/>
                  </a:lnTo>
                  <a:lnTo>
                    <a:pt x="65" y="32"/>
                  </a:lnTo>
                  <a:lnTo>
                    <a:pt x="62" y="44"/>
                  </a:lnTo>
                  <a:lnTo>
                    <a:pt x="55" y="55"/>
                  </a:lnTo>
                  <a:lnTo>
                    <a:pt x="44" y="62"/>
                  </a:lnTo>
                  <a:lnTo>
                    <a:pt x="32" y="65"/>
                  </a:lnTo>
                  <a:lnTo>
                    <a:pt x="19" y="62"/>
                  </a:lnTo>
                  <a:lnTo>
                    <a:pt x="9" y="55"/>
                  </a:lnTo>
                  <a:lnTo>
                    <a:pt x="2" y="44"/>
                  </a:lnTo>
                  <a:lnTo>
                    <a:pt x="0" y="32"/>
                  </a:lnTo>
                  <a:lnTo>
                    <a:pt x="2" y="19"/>
                  </a:lnTo>
                  <a:lnTo>
                    <a:pt x="9" y="9"/>
                  </a:lnTo>
                  <a:lnTo>
                    <a:pt x="19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D9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9"/>
            <p:cNvSpPr>
              <a:spLocks/>
            </p:cNvSpPr>
            <p:nvPr/>
          </p:nvSpPr>
          <p:spPr bwMode="auto">
            <a:xfrm>
              <a:off x="1901" y="3282"/>
              <a:ext cx="31" cy="30"/>
            </a:xfrm>
            <a:custGeom>
              <a:avLst/>
              <a:gdLst>
                <a:gd name="T0" fmla="*/ 30 w 62"/>
                <a:gd name="T1" fmla="*/ 0 h 60"/>
                <a:gd name="T2" fmla="*/ 42 w 62"/>
                <a:gd name="T3" fmla="*/ 1 h 60"/>
                <a:gd name="T4" fmla="*/ 53 w 62"/>
                <a:gd name="T5" fmla="*/ 8 h 60"/>
                <a:gd name="T6" fmla="*/ 60 w 62"/>
                <a:gd name="T7" fmla="*/ 17 h 60"/>
                <a:gd name="T8" fmla="*/ 62 w 62"/>
                <a:gd name="T9" fmla="*/ 30 h 60"/>
                <a:gd name="T10" fmla="*/ 60 w 62"/>
                <a:gd name="T11" fmla="*/ 40 h 60"/>
                <a:gd name="T12" fmla="*/ 53 w 62"/>
                <a:gd name="T13" fmla="*/ 51 h 60"/>
                <a:gd name="T14" fmla="*/ 42 w 62"/>
                <a:gd name="T15" fmla="*/ 58 h 60"/>
                <a:gd name="T16" fmla="*/ 30 w 62"/>
                <a:gd name="T17" fmla="*/ 60 h 60"/>
                <a:gd name="T18" fmla="*/ 19 w 62"/>
                <a:gd name="T19" fmla="*/ 58 h 60"/>
                <a:gd name="T20" fmla="*/ 9 w 62"/>
                <a:gd name="T21" fmla="*/ 51 h 60"/>
                <a:gd name="T22" fmla="*/ 1 w 62"/>
                <a:gd name="T23" fmla="*/ 40 h 60"/>
                <a:gd name="T24" fmla="*/ 0 w 62"/>
                <a:gd name="T25" fmla="*/ 30 h 60"/>
                <a:gd name="T26" fmla="*/ 1 w 62"/>
                <a:gd name="T27" fmla="*/ 17 h 60"/>
                <a:gd name="T28" fmla="*/ 9 w 62"/>
                <a:gd name="T29" fmla="*/ 8 h 60"/>
                <a:gd name="T30" fmla="*/ 19 w 62"/>
                <a:gd name="T31" fmla="*/ 1 h 60"/>
                <a:gd name="T32" fmla="*/ 30 w 62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0">
                  <a:moveTo>
                    <a:pt x="30" y="0"/>
                  </a:moveTo>
                  <a:lnTo>
                    <a:pt x="42" y="1"/>
                  </a:lnTo>
                  <a:lnTo>
                    <a:pt x="53" y="8"/>
                  </a:lnTo>
                  <a:lnTo>
                    <a:pt x="60" y="17"/>
                  </a:lnTo>
                  <a:lnTo>
                    <a:pt x="62" y="30"/>
                  </a:lnTo>
                  <a:lnTo>
                    <a:pt x="60" y="40"/>
                  </a:lnTo>
                  <a:lnTo>
                    <a:pt x="53" y="51"/>
                  </a:lnTo>
                  <a:lnTo>
                    <a:pt x="42" y="58"/>
                  </a:lnTo>
                  <a:lnTo>
                    <a:pt x="30" y="60"/>
                  </a:lnTo>
                  <a:lnTo>
                    <a:pt x="19" y="58"/>
                  </a:lnTo>
                  <a:lnTo>
                    <a:pt x="9" y="51"/>
                  </a:lnTo>
                  <a:lnTo>
                    <a:pt x="1" y="40"/>
                  </a:lnTo>
                  <a:lnTo>
                    <a:pt x="0" y="30"/>
                  </a:lnTo>
                  <a:lnTo>
                    <a:pt x="1" y="17"/>
                  </a:lnTo>
                  <a:lnTo>
                    <a:pt x="9" y="8"/>
                  </a:lnTo>
                  <a:lnTo>
                    <a:pt x="19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4A8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0"/>
            <p:cNvSpPr>
              <a:spLocks/>
            </p:cNvSpPr>
            <p:nvPr/>
          </p:nvSpPr>
          <p:spPr bwMode="auto">
            <a:xfrm>
              <a:off x="1903" y="3283"/>
              <a:ext cx="27" cy="27"/>
            </a:xfrm>
            <a:custGeom>
              <a:avLst/>
              <a:gdLst>
                <a:gd name="T0" fmla="*/ 29 w 55"/>
                <a:gd name="T1" fmla="*/ 0 h 55"/>
                <a:gd name="T2" fmla="*/ 39 w 55"/>
                <a:gd name="T3" fmla="*/ 2 h 55"/>
                <a:gd name="T4" fmla="*/ 48 w 55"/>
                <a:gd name="T5" fmla="*/ 9 h 55"/>
                <a:gd name="T6" fmla="*/ 53 w 55"/>
                <a:gd name="T7" fmla="*/ 18 h 55"/>
                <a:gd name="T8" fmla="*/ 55 w 55"/>
                <a:gd name="T9" fmla="*/ 29 h 55"/>
                <a:gd name="T10" fmla="*/ 53 w 55"/>
                <a:gd name="T11" fmla="*/ 39 h 55"/>
                <a:gd name="T12" fmla="*/ 48 w 55"/>
                <a:gd name="T13" fmla="*/ 46 h 55"/>
                <a:gd name="T14" fmla="*/ 39 w 55"/>
                <a:gd name="T15" fmla="*/ 53 h 55"/>
                <a:gd name="T16" fmla="*/ 29 w 55"/>
                <a:gd name="T17" fmla="*/ 55 h 55"/>
                <a:gd name="T18" fmla="*/ 18 w 55"/>
                <a:gd name="T19" fmla="*/ 53 h 55"/>
                <a:gd name="T20" fmla="*/ 9 w 55"/>
                <a:gd name="T21" fmla="*/ 46 h 55"/>
                <a:gd name="T22" fmla="*/ 2 w 55"/>
                <a:gd name="T23" fmla="*/ 39 h 55"/>
                <a:gd name="T24" fmla="*/ 0 w 55"/>
                <a:gd name="T25" fmla="*/ 29 h 55"/>
                <a:gd name="T26" fmla="*/ 2 w 55"/>
                <a:gd name="T27" fmla="*/ 18 h 55"/>
                <a:gd name="T28" fmla="*/ 9 w 55"/>
                <a:gd name="T29" fmla="*/ 9 h 55"/>
                <a:gd name="T30" fmla="*/ 18 w 55"/>
                <a:gd name="T31" fmla="*/ 2 h 55"/>
                <a:gd name="T32" fmla="*/ 29 w 55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55">
                  <a:moveTo>
                    <a:pt x="29" y="0"/>
                  </a:moveTo>
                  <a:lnTo>
                    <a:pt x="39" y="2"/>
                  </a:lnTo>
                  <a:lnTo>
                    <a:pt x="48" y="9"/>
                  </a:lnTo>
                  <a:lnTo>
                    <a:pt x="53" y="18"/>
                  </a:lnTo>
                  <a:lnTo>
                    <a:pt x="55" y="29"/>
                  </a:lnTo>
                  <a:lnTo>
                    <a:pt x="53" y="39"/>
                  </a:lnTo>
                  <a:lnTo>
                    <a:pt x="48" y="46"/>
                  </a:lnTo>
                  <a:lnTo>
                    <a:pt x="39" y="53"/>
                  </a:lnTo>
                  <a:lnTo>
                    <a:pt x="29" y="55"/>
                  </a:lnTo>
                  <a:lnTo>
                    <a:pt x="18" y="53"/>
                  </a:lnTo>
                  <a:lnTo>
                    <a:pt x="9" y="46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1"/>
            <p:cNvSpPr>
              <a:spLocks/>
            </p:cNvSpPr>
            <p:nvPr/>
          </p:nvSpPr>
          <p:spPr bwMode="auto">
            <a:xfrm>
              <a:off x="2054" y="2931"/>
              <a:ext cx="32" cy="13"/>
            </a:xfrm>
            <a:custGeom>
              <a:avLst/>
              <a:gdLst>
                <a:gd name="T0" fmla="*/ 65 w 65"/>
                <a:gd name="T1" fmla="*/ 21 h 26"/>
                <a:gd name="T2" fmla="*/ 61 w 65"/>
                <a:gd name="T3" fmla="*/ 17 h 26"/>
                <a:gd name="T4" fmla="*/ 51 w 65"/>
                <a:gd name="T5" fmla="*/ 10 h 26"/>
                <a:gd name="T6" fmla="*/ 37 w 65"/>
                <a:gd name="T7" fmla="*/ 5 h 26"/>
                <a:gd name="T8" fmla="*/ 21 w 65"/>
                <a:gd name="T9" fmla="*/ 1 h 26"/>
                <a:gd name="T10" fmla="*/ 8 w 65"/>
                <a:gd name="T11" fmla="*/ 1 h 26"/>
                <a:gd name="T12" fmla="*/ 1 w 65"/>
                <a:gd name="T13" fmla="*/ 0 h 26"/>
                <a:gd name="T14" fmla="*/ 0 w 65"/>
                <a:gd name="T15" fmla="*/ 0 h 26"/>
                <a:gd name="T16" fmla="*/ 3 w 65"/>
                <a:gd name="T17" fmla="*/ 3 h 26"/>
                <a:gd name="T18" fmla="*/ 14 w 65"/>
                <a:gd name="T19" fmla="*/ 7 h 26"/>
                <a:gd name="T20" fmla="*/ 26 w 65"/>
                <a:gd name="T21" fmla="*/ 10 h 26"/>
                <a:gd name="T22" fmla="*/ 38 w 65"/>
                <a:gd name="T23" fmla="*/ 14 h 26"/>
                <a:gd name="T24" fmla="*/ 47 w 65"/>
                <a:gd name="T25" fmla="*/ 21 h 26"/>
                <a:gd name="T26" fmla="*/ 54 w 65"/>
                <a:gd name="T27" fmla="*/ 26 h 26"/>
                <a:gd name="T28" fmla="*/ 60 w 65"/>
                <a:gd name="T29" fmla="*/ 26 h 26"/>
                <a:gd name="T30" fmla="*/ 65 w 65"/>
                <a:gd name="T31" fmla="*/ 24 h 26"/>
                <a:gd name="T32" fmla="*/ 65 w 65"/>
                <a:gd name="T33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26">
                  <a:moveTo>
                    <a:pt x="65" y="21"/>
                  </a:moveTo>
                  <a:lnTo>
                    <a:pt x="61" y="17"/>
                  </a:lnTo>
                  <a:lnTo>
                    <a:pt x="51" y="10"/>
                  </a:lnTo>
                  <a:lnTo>
                    <a:pt x="37" y="5"/>
                  </a:lnTo>
                  <a:lnTo>
                    <a:pt x="21" y="1"/>
                  </a:lnTo>
                  <a:lnTo>
                    <a:pt x="8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14" y="7"/>
                  </a:lnTo>
                  <a:lnTo>
                    <a:pt x="26" y="10"/>
                  </a:lnTo>
                  <a:lnTo>
                    <a:pt x="38" y="14"/>
                  </a:lnTo>
                  <a:lnTo>
                    <a:pt x="47" y="21"/>
                  </a:lnTo>
                  <a:lnTo>
                    <a:pt x="54" y="26"/>
                  </a:lnTo>
                  <a:lnTo>
                    <a:pt x="60" y="26"/>
                  </a:lnTo>
                  <a:lnTo>
                    <a:pt x="65" y="24"/>
                  </a:lnTo>
                  <a:lnTo>
                    <a:pt x="65" y="21"/>
                  </a:lnTo>
                  <a:close/>
                </a:path>
              </a:pathLst>
            </a:custGeom>
            <a:solidFill>
              <a:srgbClr val="FFD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2"/>
            <p:cNvSpPr>
              <a:spLocks/>
            </p:cNvSpPr>
            <p:nvPr/>
          </p:nvSpPr>
          <p:spPr bwMode="auto">
            <a:xfrm>
              <a:off x="2011" y="2936"/>
              <a:ext cx="30" cy="9"/>
            </a:xfrm>
            <a:custGeom>
              <a:avLst/>
              <a:gdLst>
                <a:gd name="T0" fmla="*/ 56 w 60"/>
                <a:gd name="T1" fmla="*/ 7 h 18"/>
                <a:gd name="T2" fmla="*/ 54 w 60"/>
                <a:gd name="T3" fmla="*/ 9 h 18"/>
                <a:gd name="T4" fmla="*/ 49 w 60"/>
                <a:gd name="T5" fmla="*/ 11 h 18"/>
                <a:gd name="T6" fmla="*/ 42 w 60"/>
                <a:gd name="T7" fmla="*/ 11 h 18"/>
                <a:gd name="T8" fmla="*/ 31 w 60"/>
                <a:gd name="T9" fmla="*/ 6 h 18"/>
                <a:gd name="T10" fmla="*/ 19 w 60"/>
                <a:gd name="T11" fmla="*/ 0 h 18"/>
                <a:gd name="T12" fmla="*/ 10 w 60"/>
                <a:gd name="T13" fmla="*/ 0 h 18"/>
                <a:gd name="T14" fmla="*/ 3 w 60"/>
                <a:gd name="T15" fmla="*/ 0 h 18"/>
                <a:gd name="T16" fmla="*/ 0 w 60"/>
                <a:gd name="T17" fmla="*/ 0 h 18"/>
                <a:gd name="T18" fmla="*/ 3 w 60"/>
                <a:gd name="T19" fmla="*/ 2 h 18"/>
                <a:gd name="T20" fmla="*/ 10 w 60"/>
                <a:gd name="T21" fmla="*/ 6 h 18"/>
                <a:gd name="T22" fmla="*/ 23 w 60"/>
                <a:gd name="T23" fmla="*/ 9 h 18"/>
                <a:gd name="T24" fmla="*/ 37 w 60"/>
                <a:gd name="T25" fmla="*/ 16 h 18"/>
                <a:gd name="T26" fmla="*/ 49 w 60"/>
                <a:gd name="T27" fmla="*/ 18 h 18"/>
                <a:gd name="T28" fmla="*/ 58 w 60"/>
                <a:gd name="T29" fmla="*/ 14 h 18"/>
                <a:gd name="T30" fmla="*/ 60 w 60"/>
                <a:gd name="T31" fmla="*/ 9 h 18"/>
                <a:gd name="T32" fmla="*/ 56 w 60"/>
                <a:gd name="T3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8">
                  <a:moveTo>
                    <a:pt x="56" y="7"/>
                  </a:moveTo>
                  <a:lnTo>
                    <a:pt x="54" y="9"/>
                  </a:lnTo>
                  <a:lnTo>
                    <a:pt x="49" y="11"/>
                  </a:lnTo>
                  <a:lnTo>
                    <a:pt x="42" y="11"/>
                  </a:lnTo>
                  <a:lnTo>
                    <a:pt x="31" y="6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10" y="6"/>
                  </a:lnTo>
                  <a:lnTo>
                    <a:pt x="23" y="9"/>
                  </a:lnTo>
                  <a:lnTo>
                    <a:pt x="37" y="16"/>
                  </a:lnTo>
                  <a:lnTo>
                    <a:pt x="49" y="18"/>
                  </a:lnTo>
                  <a:lnTo>
                    <a:pt x="58" y="14"/>
                  </a:lnTo>
                  <a:lnTo>
                    <a:pt x="60" y="9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FFD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3"/>
            <p:cNvSpPr>
              <a:spLocks/>
            </p:cNvSpPr>
            <p:nvPr/>
          </p:nvSpPr>
          <p:spPr bwMode="auto">
            <a:xfrm>
              <a:off x="1902" y="3280"/>
              <a:ext cx="31" cy="28"/>
            </a:xfrm>
            <a:custGeom>
              <a:avLst/>
              <a:gdLst>
                <a:gd name="T0" fmla="*/ 55 w 62"/>
                <a:gd name="T1" fmla="*/ 44 h 57"/>
                <a:gd name="T2" fmla="*/ 52 w 62"/>
                <a:gd name="T3" fmla="*/ 32 h 57"/>
                <a:gd name="T4" fmla="*/ 45 w 62"/>
                <a:gd name="T5" fmla="*/ 21 h 57"/>
                <a:gd name="T6" fmla="*/ 34 w 62"/>
                <a:gd name="T7" fmla="*/ 14 h 57"/>
                <a:gd name="T8" fmla="*/ 22 w 62"/>
                <a:gd name="T9" fmla="*/ 11 h 57"/>
                <a:gd name="T10" fmla="*/ 16 w 62"/>
                <a:gd name="T11" fmla="*/ 11 h 57"/>
                <a:gd name="T12" fmla="*/ 11 w 62"/>
                <a:gd name="T13" fmla="*/ 12 h 57"/>
                <a:gd name="T14" fmla="*/ 6 w 62"/>
                <a:gd name="T15" fmla="*/ 16 h 57"/>
                <a:gd name="T16" fmla="*/ 0 w 62"/>
                <a:gd name="T17" fmla="*/ 19 h 57"/>
                <a:gd name="T18" fmla="*/ 6 w 62"/>
                <a:gd name="T19" fmla="*/ 12 h 57"/>
                <a:gd name="T20" fmla="*/ 13 w 62"/>
                <a:gd name="T21" fmla="*/ 5 h 57"/>
                <a:gd name="T22" fmla="*/ 20 w 62"/>
                <a:gd name="T23" fmla="*/ 2 h 57"/>
                <a:gd name="T24" fmla="*/ 31 w 62"/>
                <a:gd name="T25" fmla="*/ 0 h 57"/>
                <a:gd name="T26" fmla="*/ 43 w 62"/>
                <a:gd name="T27" fmla="*/ 4 h 57"/>
                <a:gd name="T28" fmla="*/ 53 w 62"/>
                <a:gd name="T29" fmla="*/ 11 h 57"/>
                <a:gd name="T30" fmla="*/ 61 w 62"/>
                <a:gd name="T31" fmla="*/ 21 h 57"/>
                <a:gd name="T32" fmla="*/ 62 w 62"/>
                <a:gd name="T33" fmla="*/ 34 h 57"/>
                <a:gd name="T34" fmla="*/ 62 w 62"/>
                <a:gd name="T35" fmla="*/ 41 h 57"/>
                <a:gd name="T36" fmla="*/ 61 w 62"/>
                <a:gd name="T37" fmla="*/ 46 h 57"/>
                <a:gd name="T38" fmla="*/ 57 w 62"/>
                <a:gd name="T39" fmla="*/ 51 h 57"/>
                <a:gd name="T40" fmla="*/ 52 w 62"/>
                <a:gd name="T41" fmla="*/ 57 h 57"/>
                <a:gd name="T42" fmla="*/ 53 w 62"/>
                <a:gd name="T43" fmla="*/ 53 h 57"/>
                <a:gd name="T44" fmla="*/ 53 w 62"/>
                <a:gd name="T45" fmla="*/ 49 h 57"/>
                <a:gd name="T46" fmla="*/ 55 w 62"/>
                <a:gd name="T47" fmla="*/ 48 h 57"/>
                <a:gd name="T48" fmla="*/ 55 w 62"/>
                <a:gd name="T49" fmla="*/ 4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7">
                  <a:moveTo>
                    <a:pt x="55" y="44"/>
                  </a:moveTo>
                  <a:lnTo>
                    <a:pt x="52" y="32"/>
                  </a:lnTo>
                  <a:lnTo>
                    <a:pt x="45" y="21"/>
                  </a:lnTo>
                  <a:lnTo>
                    <a:pt x="34" y="14"/>
                  </a:lnTo>
                  <a:lnTo>
                    <a:pt x="22" y="11"/>
                  </a:lnTo>
                  <a:lnTo>
                    <a:pt x="16" y="11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0" y="19"/>
                  </a:lnTo>
                  <a:lnTo>
                    <a:pt x="6" y="12"/>
                  </a:lnTo>
                  <a:lnTo>
                    <a:pt x="13" y="5"/>
                  </a:lnTo>
                  <a:lnTo>
                    <a:pt x="20" y="2"/>
                  </a:lnTo>
                  <a:lnTo>
                    <a:pt x="31" y="0"/>
                  </a:lnTo>
                  <a:lnTo>
                    <a:pt x="43" y="4"/>
                  </a:lnTo>
                  <a:lnTo>
                    <a:pt x="53" y="11"/>
                  </a:lnTo>
                  <a:lnTo>
                    <a:pt x="61" y="21"/>
                  </a:lnTo>
                  <a:lnTo>
                    <a:pt x="62" y="34"/>
                  </a:lnTo>
                  <a:lnTo>
                    <a:pt x="62" y="41"/>
                  </a:lnTo>
                  <a:lnTo>
                    <a:pt x="61" y="46"/>
                  </a:lnTo>
                  <a:lnTo>
                    <a:pt x="57" y="51"/>
                  </a:lnTo>
                  <a:lnTo>
                    <a:pt x="52" y="57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5" y="48"/>
                  </a:lnTo>
                  <a:lnTo>
                    <a:pt x="55" y="44"/>
                  </a:lnTo>
                  <a:close/>
                </a:path>
              </a:pathLst>
            </a:custGeom>
            <a:solidFill>
              <a:srgbClr val="FFD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4"/>
            <p:cNvSpPr>
              <a:spLocks/>
            </p:cNvSpPr>
            <p:nvPr/>
          </p:nvSpPr>
          <p:spPr bwMode="auto">
            <a:xfrm>
              <a:off x="1980" y="3180"/>
              <a:ext cx="54" cy="54"/>
            </a:xfrm>
            <a:custGeom>
              <a:avLst/>
              <a:gdLst>
                <a:gd name="T0" fmla="*/ 2 w 108"/>
                <a:gd name="T1" fmla="*/ 0 h 108"/>
                <a:gd name="T2" fmla="*/ 7 w 108"/>
                <a:gd name="T3" fmla="*/ 5 h 108"/>
                <a:gd name="T4" fmla="*/ 19 w 108"/>
                <a:gd name="T5" fmla="*/ 18 h 108"/>
                <a:gd name="T6" fmla="*/ 39 w 108"/>
                <a:gd name="T7" fmla="*/ 34 h 108"/>
                <a:gd name="T8" fmla="*/ 60 w 108"/>
                <a:gd name="T9" fmla="*/ 53 h 108"/>
                <a:gd name="T10" fmla="*/ 79 w 108"/>
                <a:gd name="T11" fmla="*/ 74 h 108"/>
                <a:gd name="T12" fmla="*/ 97 w 108"/>
                <a:gd name="T13" fmla="*/ 90 h 108"/>
                <a:gd name="T14" fmla="*/ 106 w 108"/>
                <a:gd name="T15" fmla="*/ 103 h 108"/>
                <a:gd name="T16" fmla="*/ 108 w 108"/>
                <a:gd name="T17" fmla="*/ 108 h 108"/>
                <a:gd name="T18" fmla="*/ 99 w 108"/>
                <a:gd name="T19" fmla="*/ 104 h 108"/>
                <a:gd name="T20" fmla="*/ 85 w 108"/>
                <a:gd name="T21" fmla="*/ 94 h 108"/>
                <a:gd name="T22" fmla="*/ 67 w 108"/>
                <a:gd name="T23" fmla="*/ 80 h 108"/>
                <a:gd name="T24" fmla="*/ 49 w 108"/>
                <a:gd name="T25" fmla="*/ 62 h 108"/>
                <a:gd name="T26" fmla="*/ 30 w 108"/>
                <a:gd name="T27" fmla="*/ 46 h 108"/>
                <a:gd name="T28" fmla="*/ 14 w 108"/>
                <a:gd name="T29" fmla="*/ 30 h 108"/>
                <a:gd name="T30" fmla="*/ 3 w 108"/>
                <a:gd name="T31" fmla="*/ 18 h 108"/>
                <a:gd name="T32" fmla="*/ 0 w 108"/>
                <a:gd name="T33" fmla="*/ 13 h 108"/>
                <a:gd name="T34" fmla="*/ 0 w 108"/>
                <a:gd name="T35" fmla="*/ 7 h 108"/>
                <a:gd name="T36" fmla="*/ 2 w 108"/>
                <a:gd name="T37" fmla="*/ 4 h 108"/>
                <a:gd name="T38" fmla="*/ 2 w 108"/>
                <a:gd name="T39" fmla="*/ 2 h 108"/>
                <a:gd name="T40" fmla="*/ 2 w 108"/>
                <a:gd name="T4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08">
                  <a:moveTo>
                    <a:pt x="2" y="0"/>
                  </a:moveTo>
                  <a:lnTo>
                    <a:pt x="7" y="5"/>
                  </a:lnTo>
                  <a:lnTo>
                    <a:pt x="19" y="18"/>
                  </a:lnTo>
                  <a:lnTo>
                    <a:pt x="39" y="34"/>
                  </a:lnTo>
                  <a:lnTo>
                    <a:pt x="60" y="53"/>
                  </a:lnTo>
                  <a:lnTo>
                    <a:pt x="79" y="74"/>
                  </a:lnTo>
                  <a:lnTo>
                    <a:pt x="97" y="90"/>
                  </a:lnTo>
                  <a:lnTo>
                    <a:pt x="106" y="103"/>
                  </a:lnTo>
                  <a:lnTo>
                    <a:pt x="108" y="108"/>
                  </a:lnTo>
                  <a:lnTo>
                    <a:pt x="99" y="104"/>
                  </a:lnTo>
                  <a:lnTo>
                    <a:pt x="85" y="94"/>
                  </a:lnTo>
                  <a:lnTo>
                    <a:pt x="67" y="80"/>
                  </a:lnTo>
                  <a:lnTo>
                    <a:pt x="49" y="62"/>
                  </a:lnTo>
                  <a:lnTo>
                    <a:pt x="30" y="46"/>
                  </a:lnTo>
                  <a:lnTo>
                    <a:pt x="14" y="30"/>
                  </a:lnTo>
                  <a:lnTo>
                    <a:pt x="3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A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5"/>
            <p:cNvSpPr>
              <a:spLocks/>
            </p:cNvSpPr>
            <p:nvPr/>
          </p:nvSpPr>
          <p:spPr bwMode="auto">
            <a:xfrm>
              <a:off x="2094" y="3183"/>
              <a:ext cx="28" cy="71"/>
            </a:xfrm>
            <a:custGeom>
              <a:avLst/>
              <a:gdLst>
                <a:gd name="T0" fmla="*/ 0 w 57"/>
                <a:gd name="T1" fmla="*/ 0 h 144"/>
                <a:gd name="T2" fmla="*/ 7 w 57"/>
                <a:gd name="T3" fmla="*/ 8 h 144"/>
                <a:gd name="T4" fmla="*/ 23 w 57"/>
                <a:gd name="T5" fmla="*/ 23 h 144"/>
                <a:gd name="T6" fmla="*/ 41 w 57"/>
                <a:gd name="T7" fmla="*/ 48 h 144"/>
                <a:gd name="T8" fmla="*/ 51 w 57"/>
                <a:gd name="T9" fmla="*/ 80 h 144"/>
                <a:gd name="T10" fmla="*/ 55 w 57"/>
                <a:gd name="T11" fmla="*/ 110 h 144"/>
                <a:gd name="T12" fmla="*/ 57 w 57"/>
                <a:gd name="T13" fmla="*/ 133 h 144"/>
                <a:gd name="T14" fmla="*/ 57 w 57"/>
                <a:gd name="T15" fmla="*/ 144 h 144"/>
                <a:gd name="T16" fmla="*/ 55 w 57"/>
                <a:gd name="T17" fmla="*/ 138 h 144"/>
                <a:gd name="T18" fmla="*/ 51 w 57"/>
                <a:gd name="T19" fmla="*/ 117 h 144"/>
                <a:gd name="T20" fmla="*/ 46 w 57"/>
                <a:gd name="T21" fmla="*/ 92 h 144"/>
                <a:gd name="T22" fmla="*/ 37 w 57"/>
                <a:gd name="T23" fmla="*/ 66 h 144"/>
                <a:gd name="T24" fmla="*/ 25 w 57"/>
                <a:gd name="T25" fmla="*/ 45 h 144"/>
                <a:gd name="T26" fmla="*/ 12 w 57"/>
                <a:gd name="T27" fmla="*/ 29 h 144"/>
                <a:gd name="T28" fmla="*/ 5 w 57"/>
                <a:gd name="T29" fmla="*/ 15 h 144"/>
                <a:gd name="T30" fmla="*/ 2 w 57"/>
                <a:gd name="T31" fmla="*/ 4 h 144"/>
                <a:gd name="T32" fmla="*/ 0 w 57"/>
                <a:gd name="T3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44">
                  <a:moveTo>
                    <a:pt x="0" y="0"/>
                  </a:moveTo>
                  <a:lnTo>
                    <a:pt x="7" y="8"/>
                  </a:lnTo>
                  <a:lnTo>
                    <a:pt x="23" y="23"/>
                  </a:lnTo>
                  <a:lnTo>
                    <a:pt x="41" y="48"/>
                  </a:lnTo>
                  <a:lnTo>
                    <a:pt x="51" y="80"/>
                  </a:lnTo>
                  <a:lnTo>
                    <a:pt x="55" y="110"/>
                  </a:lnTo>
                  <a:lnTo>
                    <a:pt x="57" y="133"/>
                  </a:lnTo>
                  <a:lnTo>
                    <a:pt x="57" y="144"/>
                  </a:lnTo>
                  <a:lnTo>
                    <a:pt x="55" y="138"/>
                  </a:lnTo>
                  <a:lnTo>
                    <a:pt x="51" y="117"/>
                  </a:lnTo>
                  <a:lnTo>
                    <a:pt x="46" y="92"/>
                  </a:lnTo>
                  <a:lnTo>
                    <a:pt x="37" y="66"/>
                  </a:lnTo>
                  <a:lnTo>
                    <a:pt x="25" y="45"/>
                  </a:lnTo>
                  <a:lnTo>
                    <a:pt x="12" y="29"/>
                  </a:lnTo>
                  <a:lnTo>
                    <a:pt x="5" y="1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6"/>
            <p:cNvSpPr>
              <a:spLocks/>
            </p:cNvSpPr>
            <p:nvPr/>
          </p:nvSpPr>
          <p:spPr bwMode="auto">
            <a:xfrm>
              <a:off x="2025" y="3149"/>
              <a:ext cx="20" cy="64"/>
            </a:xfrm>
            <a:custGeom>
              <a:avLst/>
              <a:gdLst>
                <a:gd name="T0" fmla="*/ 16 w 39"/>
                <a:gd name="T1" fmla="*/ 2 h 128"/>
                <a:gd name="T2" fmla="*/ 0 w 39"/>
                <a:gd name="T3" fmla="*/ 112 h 128"/>
                <a:gd name="T4" fmla="*/ 23 w 39"/>
                <a:gd name="T5" fmla="*/ 128 h 128"/>
                <a:gd name="T6" fmla="*/ 39 w 39"/>
                <a:gd name="T7" fmla="*/ 113 h 128"/>
                <a:gd name="T8" fmla="*/ 30 w 39"/>
                <a:gd name="T9" fmla="*/ 0 h 128"/>
                <a:gd name="T10" fmla="*/ 16 w 39"/>
                <a:gd name="T11" fmla="*/ 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28">
                  <a:moveTo>
                    <a:pt x="16" y="2"/>
                  </a:moveTo>
                  <a:lnTo>
                    <a:pt x="0" y="112"/>
                  </a:lnTo>
                  <a:lnTo>
                    <a:pt x="23" y="128"/>
                  </a:lnTo>
                  <a:lnTo>
                    <a:pt x="39" y="113"/>
                  </a:lnTo>
                  <a:lnTo>
                    <a:pt x="3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27"/>
            <p:cNvSpPr>
              <a:spLocks noChangeArrowheads="1"/>
            </p:cNvSpPr>
            <p:nvPr/>
          </p:nvSpPr>
          <p:spPr bwMode="auto">
            <a:xfrm>
              <a:off x="2056" y="3233"/>
              <a:ext cx="13" cy="5"/>
            </a:xfrm>
            <a:prstGeom prst="rect">
              <a:avLst/>
            </a:prstGeom>
            <a:solidFill>
              <a:srgbClr val="FF0C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28"/>
            <p:cNvSpPr>
              <a:spLocks noChangeArrowheads="1"/>
            </p:cNvSpPr>
            <p:nvPr/>
          </p:nvSpPr>
          <p:spPr bwMode="auto">
            <a:xfrm>
              <a:off x="2068" y="3233"/>
              <a:ext cx="12" cy="5"/>
            </a:xfrm>
            <a:prstGeom prst="rect">
              <a:avLst/>
            </a:prstGeom>
            <a:solidFill>
              <a:srgbClr val="FF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29"/>
            <p:cNvSpPr>
              <a:spLocks noChangeArrowheads="1"/>
            </p:cNvSpPr>
            <p:nvPr/>
          </p:nvSpPr>
          <p:spPr bwMode="auto">
            <a:xfrm>
              <a:off x="2079" y="3233"/>
              <a:ext cx="13" cy="5"/>
            </a:xfrm>
            <a:prstGeom prst="rect">
              <a:avLst/>
            </a:pr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0"/>
            <p:cNvSpPr>
              <a:spLocks noChangeArrowheads="1"/>
            </p:cNvSpPr>
            <p:nvPr/>
          </p:nvSpPr>
          <p:spPr bwMode="auto">
            <a:xfrm>
              <a:off x="2091" y="3233"/>
              <a:ext cx="12" cy="5"/>
            </a:xfrm>
            <a:prstGeom prst="rect">
              <a:avLst/>
            </a:prstGeom>
            <a:solidFill>
              <a:srgbClr val="FF0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31"/>
            <p:cNvSpPr>
              <a:spLocks noChangeArrowheads="1"/>
            </p:cNvSpPr>
            <p:nvPr/>
          </p:nvSpPr>
          <p:spPr bwMode="auto">
            <a:xfrm>
              <a:off x="2102" y="3233"/>
              <a:ext cx="13" cy="5"/>
            </a:xfrm>
            <a:prstGeom prst="rect">
              <a:avLst/>
            </a:pr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32"/>
            <p:cNvSpPr>
              <a:spLocks noChangeArrowheads="1"/>
            </p:cNvSpPr>
            <p:nvPr/>
          </p:nvSpPr>
          <p:spPr bwMode="auto">
            <a:xfrm>
              <a:off x="2056" y="3238"/>
              <a:ext cx="13" cy="5"/>
            </a:xfrm>
            <a:prstGeom prst="rect">
              <a:avLst/>
            </a:prstGeom>
            <a:solidFill>
              <a:srgbClr val="380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33"/>
            <p:cNvSpPr>
              <a:spLocks noChangeArrowheads="1"/>
            </p:cNvSpPr>
            <p:nvPr/>
          </p:nvSpPr>
          <p:spPr bwMode="auto">
            <a:xfrm>
              <a:off x="2068" y="3238"/>
              <a:ext cx="12" cy="5"/>
            </a:xfrm>
            <a:prstGeom prst="rect">
              <a:avLst/>
            </a:prstGeom>
            <a:solidFill>
              <a:srgbClr val="33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34"/>
            <p:cNvSpPr>
              <a:spLocks noChangeArrowheads="1"/>
            </p:cNvSpPr>
            <p:nvPr/>
          </p:nvSpPr>
          <p:spPr bwMode="auto">
            <a:xfrm>
              <a:off x="2079" y="3238"/>
              <a:ext cx="13" cy="5"/>
            </a:xfrm>
            <a:prstGeom prst="rect">
              <a:avLst/>
            </a:prstGeom>
            <a:solidFill>
              <a:srgbClr val="FF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35"/>
            <p:cNvSpPr>
              <a:spLocks noChangeArrowheads="1"/>
            </p:cNvSpPr>
            <p:nvPr/>
          </p:nvSpPr>
          <p:spPr bwMode="auto">
            <a:xfrm>
              <a:off x="2091" y="3238"/>
              <a:ext cx="12" cy="5"/>
            </a:xfrm>
            <a:prstGeom prst="rect">
              <a:avLst/>
            </a:prstGeom>
            <a:solidFill>
              <a:srgbClr val="33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36"/>
            <p:cNvSpPr>
              <a:spLocks noChangeArrowheads="1"/>
            </p:cNvSpPr>
            <p:nvPr/>
          </p:nvSpPr>
          <p:spPr bwMode="auto">
            <a:xfrm>
              <a:off x="2102" y="3238"/>
              <a:ext cx="13" cy="5"/>
            </a:xfrm>
            <a:prstGeom prst="rect">
              <a:avLst/>
            </a:prstGeom>
            <a:solidFill>
              <a:srgbClr val="3800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7"/>
            <p:cNvSpPr>
              <a:spLocks/>
            </p:cNvSpPr>
            <p:nvPr/>
          </p:nvSpPr>
          <p:spPr bwMode="auto">
            <a:xfrm>
              <a:off x="2056" y="3243"/>
              <a:ext cx="16" cy="44"/>
            </a:xfrm>
            <a:custGeom>
              <a:avLst/>
              <a:gdLst>
                <a:gd name="T0" fmla="*/ 21 w 34"/>
                <a:gd name="T1" fmla="*/ 55 h 88"/>
                <a:gd name="T2" fmla="*/ 34 w 34"/>
                <a:gd name="T3" fmla="*/ 0 h 88"/>
                <a:gd name="T4" fmla="*/ 2 w 34"/>
                <a:gd name="T5" fmla="*/ 0 h 88"/>
                <a:gd name="T6" fmla="*/ 12 w 34"/>
                <a:gd name="T7" fmla="*/ 55 h 88"/>
                <a:gd name="T8" fmla="*/ 7 w 34"/>
                <a:gd name="T9" fmla="*/ 56 h 88"/>
                <a:gd name="T10" fmla="*/ 4 w 34"/>
                <a:gd name="T11" fmla="*/ 60 h 88"/>
                <a:gd name="T12" fmla="*/ 2 w 34"/>
                <a:gd name="T13" fmla="*/ 65 h 88"/>
                <a:gd name="T14" fmla="*/ 0 w 34"/>
                <a:gd name="T15" fmla="*/ 70 h 88"/>
                <a:gd name="T16" fmla="*/ 2 w 34"/>
                <a:gd name="T17" fmla="*/ 78 h 88"/>
                <a:gd name="T18" fmla="*/ 5 w 34"/>
                <a:gd name="T19" fmla="*/ 83 h 88"/>
                <a:gd name="T20" fmla="*/ 9 w 34"/>
                <a:gd name="T21" fmla="*/ 86 h 88"/>
                <a:gd name="T22" fmla="*/ 16 w 34"/>
                <a:gd name="T23" fmla="*/ 88 h 88"/>
                <a:gd name="T24" fmla="*/ 23 w 34"/>
                <a:gd name="T25" fmla="*/ 86 h 88"/>
                <a:gd name="T26" fmla="*/ 28 w 34"/>
                <a:gd name="T27" fmla="*/ 83 h 88"/>
                <a:gd name="T28" fmla="*/ 32 w 34"/>
                <a:gd name="T29" fmla="*/ 78 h 88"/>
                <a:gd name="T30" fmla="*/ 34 w 34"/>
                <a:gd name="T31" fmla="*/ 70 h 88"/>
                <a:gd name="T32" fmla="*/ 32 w 34"/>
                <a:gd name="T33" fmla="*/ 65 h 88"/>
                <a:gd name="T34" fmla="*/ 30 w 34"/>
                <a:gd name="T35" fmla="*/ 60 h 88"/>
                <a:gd name="T36" fmla="*/ 27 w 34"/>
                <a:gd name="T37" fmla="*/ 56 h 88"/>
                <a:gd name="T38" fmla="*/ 21 w 34"/>
                <a:gd name="T3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88">
                  <a:moveTo>
                    <a:pt x="21" y="55"/>
                  </a:moveTo>
                  <a:lnTo>
                    <a:pt x="34" y="0"/>
                  </a:lnTo>
                  <a:lnTo>
                    <a:pt x="2" y="0"/>
                  </a:lnTo>
                  <a:lnTo>
                    <a:pt x="12" y="55"/>
                  </a:lnTo>
                  <a:lnTo>
                    <a:pt x="7" y="56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3"/>
                  </a:lnTo>
                  <a:lnTo>
                    <a:pt x="9" y="86"/>
                  </a:lnTo>
                  <a:lnTo>
                    <a:pt x="16" y="88"/>
                  </a:lnTo>
                  <a:lnTo>
                    <a:pt x="23" y="86"/>
                  </a:lnTo>
                  <a:lnTo>
                    <a:pt x="28" y="83"/>
                  </a:lnTo>
                  <a:lnTo>
                    <a:pt x="32" y="78"/>
                  </a:lnTo>
                  <a:lnTo>
                    <a:pt x="34" y="70"/>
                  </a:lnTo>
                  <a:lnTo>
                    <a:pt x="32" y="65"/>
                  </a:lnTo>
                  <a:lnTo>
                    <a:pt x="30" y="60"/>
                  </a:lnTo>
                  <a:lnTo>
                    <a:pt x="27" y="56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8"/>
            <p:cNvSpPr>
              <a:spLocks/>
            </p:cNvSpPr>
            <p:nvPr/>
          </p:nvSpPr>
          <p:spPr bwMode="auto">
            <a:xfrm>
              <a:off x="2078" y="3243"/>
              <a:ext cx="17" cy="44"/>
            </a:xfrm>
            <a:custGeom>
              <a:avLst/>
              <a:gdLst>
                <a:gd name="T0" fmla="*/ 21 w 36"/>
                <a:gd name="T1" fmla="*/ 55 h 88"/>
                <a:gd name="T2" fmla="*/ 34 w 36"/>
                <a:gd name="T3" fmla="*/ 0 h 88"/>
                <a:gd name="T4" fmla="*/ 2 w 36"/>
                <a:gd name="T5" fmla="*/ 0 h 88"/>
                <a:gd name="T6" fmla="*/ 14 w 36"/>
                <a:gd name="T7" fmla="*/ 55 h 88"/>
                <a:gd name="T8" fmla="*/ 9 w 36"/>
                <a:gd name="T9" fmla="*/ 56 h 88"/>
                <a:gd name="T10" fmla="*/ 4 w 36"/>
                <a:gd name="T11" fmla="*/ 60 h 88"/>
                <a:gd name="T12" fmla="*/ 2 w 36"/>
                <a:gd name="T13" fmla="*/ 65 h 88"/>
                <a:gd name="T14" fmla="*/ 0 w 36"/>
                <a:gd name="T15" fmla="*/ 70 h 88"/>
                <a:gd name="T16" fmla="*/ 2 w 36"/>
                <a:gd name="T17" fmla="*/ 78 h 88"/>
                <a:gd name="T18" fmla="*/ 6 w 36"/>
                <a:gd name="T19" fmla="*/ 83 h 88"/>
                <a:gd name="T20" fmla="*/ 11 w 36"/>
                <a:gd name="T21" fmla="*/ 86 h 88"/>
                <a:gd name="T22" fmla="*/ 18 w 36"/>
                <a:gd name="T23" fmla="*/ 88 h 88"/>
                <a:gd name="T24" fmla="*/ 25 w 36"/>
                <a:gd name="T25" fmla="*/ 86 h 88"/>
                <a:gd name="T26" fmla="*/ 30 w 36"/>
                <a:gd name="T27" fmla="*/ 83 h 88"/>
                <a:gd name="T28" fmla="*/ 34 w 36"/>
                <a:gd name="T29" fmla="*/ 78 h 88"/>
                <a:gd name="T30" fmla="*/ 36 w 36"/>
                <a:gd name="T31" fmla="*/ 70 h 88"/>
                <a:gd name="T32" fmla="*/ 34 w 36"/>
                <a:gd name="T33" fmla="*/ 65 h 88"/>
                <a:gd name="T34" fmla="*/ 32 w 36"/>
                <a:gd name="T35" fmla="*/ 60 h 88"/>
                <a:gd name="T36" fmla="*/ 27 w 36"/>
                <a:gd name="T37" fmla="*/ 56 h 88"/>
                <a:gd name="T38" fmla="*/ 21 w 36"/>
                <a:gd name="T3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88">
                  <a:moveTo>
                    <a:pt x="21" y="55"/>
                  </a:moveTo>
                  <a:lnTo>
                    <a:pt x="34" y="0"/>
                  </a:lnTo>
                  <a:lnTo>
                    <a:pt x="2" y="0"/>
                  </a:lnTo>
                  <a:lnTo>
                    <a:pt x="14" y="55"/>
                  </a:lnTo>
                  <a:lnTo>
                    <a:pt x="9" y="56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6" y="83"/>
                  </a:lnTo>
                  <a:lnTo>
                    <a:pt x="11" y="86"/>
                  </a:lnTo>
                  <a:lnTo>
                    <a:pt x="18" y="88"/>
                  </a:lnTo>
                  <a:lnTo>
                    <a:pt x="25" y="86"/>
                  </a:lnTo>
                  <a:lnTo>
                    <a:pt x="30" y="83"/>
                  </a:lnTo>
                  <a:lnTo>
                    <a:pt x="34" y="78"/>
                  </a:lnTo>
                  <a:lnTo>
                    <a:pt x="36" y="70"/>
                  </a:lnTo>
                  <a:lnTo>
                    <a:pt x="34" y="65"/>
                  </a:lnTo>
                  <a:lnTo>
                    <a:pt x="32" y="60"/>
                  </a:lnTo>
                  <a:lnTo>
                    <a:pt x="27" y="56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9"/>
            <p:cNvSpPr>
              <a:spLocks/>
            </p:cNvSpPr>
            <p:nvPr/>
          </p:nvSpPr>
          <p:spPr bwMode="auto">
            <a:xfrm>
              <a:off x="2099" y="3243"/>
              <a:ext cx="17" cy="44"/>
            </a:xfrm>
            <a:custGeom>
              <a:avLst/>
              <a:gdLst>
                <a:gd name="T0" fmla="*/ 21 w 33"/>
                <a:gd name="T1" fmla="*/ 55 h 88"/>
                <a:gd name="T2" fmla="*/ 33 w 33"/>
                <a:gd name="T3" fmla="*/ 0 h 88"/>
                <a:gd name="T4" fmla="*/ 1 w 33"/>
                <a:gd name="T5" fmla="*/ 0 h 88"/>
                <a:gd name="T6" fmla="*/ 14 w 33"/>
                <a:gd name="T7" fmla="*/ 55 h 88"/>
                <a:gd name="T8" fmla="*/ 9 w 33"/>
                <a:gd name="T9" fmla="*/ 56 h 88"/>
                <a:gd name="T10" fmla="*/ 3 w 33"/>
                <a:gd name="T11" fmla="*/ 60 h 88"/>
                <a:gd name="T12" fmla="*/ 1 w 33"/>
                <a:gd name="T13" fmla="*/ 65 h 88"/>
                <a:gd name="T14" fmla="*/ 0 w 33"/>
                <a:gd name="T15" fmla="*/ 70 h 88"/>
                <a:gd name="T16" fmla="*/ 1 w 33"/>
                <a:gd name="T17" fmla="*/ 78 h 88"/>
                <a:gd name="T18" fmla="*/ 5 w 33"/>
                <a:gd name="T19" fmla="*/ 83 h 88"/>
                <a:gd name="T20" fmla="*/ 10 w 33"/>
                <a:gd name="T21" fmla="*/ 86 h 88"/>
                <a:gd name="T22" fmla="*/ 17 w 33"/>
                <a:gd name="T23" fmla="*/ 88 h 88"/>
                <a:gd name="T24" fmla="*/ 24 w 33"/>
                <a:gd name="T25" fmla="*/ 86 h 88"/>
                <a:gd name="T26" fmla="*/ 28 w 33"/>
                <a:gd name="T27" fmla="*/ 83 h 88"/>
                <a:gd name="T28" fmla="*/ 32 w 33"/>
                <a:gd name="T29" fmla="*/ 78 h 88"/>
                <a:gd name="T30" fmla="*/ 33 w 33"/>
                <a:gd name="T31" fmla="*/ 70 h 88"/>
                <a:gd name="T32" fmla="*/ 32 w 33"/>
                <a:gd name="T33" fmla="*/ 65 h 88"/>
                <a:gd name="T34" fmla="*/ 30 w 33"/>
                <a:gd name="T35" fmla="*/ 60 h 88"/>
                <a:gd name="T36" fmla="*/ 26 w 33"/>
                <a:gd name="T37" fmla="*/ 56 h 88"/>
                <a:gd name="T38" fmla="*/ 21 w 33"/>
                <a:gd name="T39" fmla="*/ 5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" h="88">
                  <a:moveTo>
                    <a:pt x="21" y="55"/>
                  </a:moveTo>
                  <a:lnTo>
                    <a:pt x="33" y="0"/>
                  </a:lnTo>
                  <a:lnTo>
                    <a:pt x="1" y="0"/>
                  </a:lnTo>
                  <a:lnTo>
                    <a:pt x="14" y="55"/>
                  </a:lnTo>
                  <a:lnTo>
                    <a:pt x="9" y="56"/>
                  </a:lnTo>
                  <a:lnTo>
                    <a:pt x="3" y="60"/>
                  </a:lnTo>
                  <a:lnTo>
                    <a:pt x="1" y="65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5" y="83"/>
                  </a:lnTo>
                  <a:lnTo>
                    <a:pt x="10" y="86"/>
                  </a:lnTo>
                  <a:lnTo>
                    <a:pt x="17" y="88"/>
                  </a:lnTo>
                  <a:lnTo>
                    <a:pt x="24" y="86"/>
                  </a:lnTo>
                  <a:lnTo>
                    <a:pt x="28" y="83"/>
                  </a:lnTo>
                  <a:lnTo>
                    <a:pt x="32" y="78"/>
                  </a:lnTo>
                  <a:lnTo>
                    <a:pt x="33" y="70"/>
                  </a:lnTo>
                  <a:lnTo>
                    <a:pt x="32" y="65"/>
                  </a:lnTo>
                  <a:lnTo>
                    <a:pt x="30" y="60"/>
                  </a:lnTo>
                  <a:lnTo>
                    <a:pt x="26" y="56"/>
                  </a:lnTo>
                  <a:lnTo>
                    <a:pt x="21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0"/>
            <p:cNvSpPr>
              <a:spLocks/>
            </p:cNvSpPr>
            <p:nvPr/>
          </p:nvSpPr>
          <p:spPr bwMode="auto">
            <a:xfrm>
              <a:off x="540" y="3388"/>
              <a:ext cx="366" cy="153"/>
            </a:xfrm>
            <a:custGeom>
              <a:avLst/>
              <a:gdLst>
                <a:gd name="T0" fmla="*/ 730 w 730"/>
                <a:gd name="T1" fmla="*/ 166 h 306"/>
                <a:gd name="T2" fmla="*/ 295 w 730"/>
                <a:gd name="T3" fmla="*/ 0 h 306"/>
                <a:gd name="T4" fmla="*/ 0 w 730"/>
                <a:gd name="T5" fmla="*/ 123 h 306"/>
                <a:gd name="T6" fmla="*/ 419 w 730"/>
                <a:gd name="T7" fmla="*/ 306 h 306"/>
                <a:gd name="T8" fmla="*/ 730 w 730"/>
                <a:gd name="T9" fmla="*/ 16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306">
                  <a:moveTo>
                    <a:pt x="730" y="166"/>
                  </a:moveTo>
                  <a:lnTo>
                    <a:pt x="295" y="0"/>
                  </a:lnTo>
                  <a:lnTo>
                    <a:pt x="0" y="123"/>
                  </a:lnTo>
                  <a:lnTo>
                    <a:pt x="419" y="306"/>
                  </a:lnTo>
                  <a:lnTo>
                    <a:pt x="730" y="166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1"/>
            <p:cNvSpPr>
              <a:spLocks/>
            </p:cNvSpPr>
            <p:nvPr/>
          </p:nvSpPr>
          <p:spPr bwMode="auto">
            <a:xfrm>
              <a:off x="881" y="3463"/>
              <a:ext cx="22" cy="171"/>
            </a:xfrm>
            <a:custGeom>
              <a:avLst/>
              <a:gdLst>
                <a:gd name="T0" fmla="*/ 44 w 44"/>
                <a:gd name="T1" fmla="*/ 341 h 341"/>
                <a:gd name="T2" fmla="*/ 44 w 44"/>
                <a:gd name="T3" fmla="*/ 19 h 341"/>
                <a:gd name="T4" fmla="*/ 0 w 44"/>
                <a:gd name="T5" fmla="*/ 0 h 341"/>
                <a:gd name="T6" fmla="*/ 0 w 44"/>
                <a:gd name="T7" fmla="*/ 322 h 341"/>
                <a:gd name="T8" fmla="*/ 44 w 44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1">
                  <a:moveTo>
                    <a:pt x="44" y="341"/>
                  </a:moveTo>
                  <a:lnTo>
                    <a:pt x="44" y="19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44" y="341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2"/>
            <p:cNvSpPr>
              <a:spLocks/>
            </p:cNvSpPr>
            <p:nvPr/>
          </p:nvSpPr>
          <p:spPr bwMode="auto">
            <a:xfrm>
              <a:off x="639" y="2819"/>
              <a:ext cx="382" cy="790"/>
            </a:xfrm>
            <a:custGeom>
              <a:avLst/>
              <a:gdLst>
                <a:gd name="T0" fmla="*/ 674 w 766"/>
                <a:gd name="T1" fmla="*/ 764 h 1579"/>
                <a:gd name="T2" fmla="*/ 690 w 766"/>
                <a:gd name="T3" fmla="*/ 765 h 1579"/>
                <a:gd name="T4" fmla="*/ 713 w 766"/>
                <a:gd name="T5" fmla="*/ 762 h 1579"/>
                <a:gd name="T6" fmla="*/ 732 w 766"/>
                <a:gd name="T7" fmla="*/ 753 h 1579"/>
                <a:gd name="T8" fmla="*/ 753 w 766"/>
                <a:gd name="T9" fmla="*/ 734 h 1579"/>
                <a:gd name="T10" fmla="*/ 766 w 766"/>
                <a:gd name="T11" fmla="*/ 693 h 1579"/>
                <a:gd name="T12" fmla="*/ 753 w 766"/>
                <a:gd name="T13" fmla="*/ 650 h 1579"/>
                <a:gd name="T14" fmla="*/ 732 w 766"/>
                <a:gd name="T15" fmla="*/ 629 h 1579"/>
                <a:gd name="T16" fmla="*/ 713 w 766"/>
                <a:gd name="T17" fmla="*/ 620 h 1579"/>
                <a:gd name="T18" fmla="*/ 690 w 766"/>
                <a:gd name="T19" fmla="*/ 617 h 1579"/>
                <a:gd name="T20" fmla="*/ 649 w 766"/>
                <a:gd name="T21" fmla="*/ 629 h 1579"/>
                <a:gd name="T22" fmla="*/ 621 w 766"/>
                <a:gd name="T23" fmla="*/ 663 h 1579"/>
                <a:gd name="T24" fmla="*/ 617 w 766"/>
                <a:gd name="T25" fmla="*/ 707 h 1579"/>
                <a:gd name="T26" fmla="*/ 637 w 766"/>
                <a:gd name="T27" fmla="*/ 742 h 1579"/>
                <a:gd name="T28" fmla="*/ 400 w 766"/>
                <a:gd name="T29" fmla="*/ 675 h 1579"/>
                <a:gd name="T30" fmla="*/ 366 w 766"/>
                <a:gd name="T31" fmla="*/ 612 h 1579"/>
                <a:gd name="T32" fmla="*/ 329 w 766"/>
                <a:gd name="T33" fmla="*/ 576 h 1579"/>
                <a:gd name="T34" fmla="*/ 295 w 766"/>
                <a:gd name="T35" fmla="*/ 555 h 1579"/>
                <a:gd name="T36" fmla="*/ 257 w 766"/>
                <a:gd name="T37" fmla="*/ 541 h 1579"/>
                <a:gd name="T38" fmla="*/ 283 w 766"/>
                <a:gd name="T39" fmla="*/ 521 h 1579"/>
                <a:gd name="T40" fmla="*/ 318 w 766"/>
                <a:gd name="T41" fmla="*/ 507 h 1579"/>
                <a:gd name="T42" fmla="*/ 350 w 766"/>
                <a:gd name="T43" fmla="*/ 484 h 1579"/>
                <a:gd name="T44" fmla="*/ 384 w 766"/>
                <a:gd name="T45" fmla="*/ 426 h 1579"/>
                <a:gd name="T46" fmla="*/ 371 w 766"/>
                <a:gd name="T47" fmla="*/ 55 h 1579"/>
                <a:gd name="T48" fmla="*/ 310 w 766"/>
                <a:gd name="T49" fmla="*/ 28 h 1579"/>
                <a:gd name="T50" fmla="*/ 228 w 766"/>
                <a:gd name="T51" fmla="*/ 3 h 1579"/>
                <a:gd name="T52" fmla="*/ 173 w 766"/>
                <a:gd name="T53" fmla="*/ 7 h 1579"/>
                <a:gd name="T54" fmla="*/ 150 w 766"/>
                <a:gd name="T55" fmla="*/ 37 h 1579"/>
                <a:gd name="T56" fmla="*/ 133 w 766"/>
                <a:gd name="T57" fmla="*/ 76 h 1579"/>
                <a:gd name="T58" fmla="*/ 92 w 766"/>
                <a:gd name="T59" fmla="*/ 95 h 1579"/>
                <a:gd name="T60" fmla="*/ 55 w 766"/>
                <a:gd name="T61" fmla="*/ 117 h 1579"/>
                <a:gd name="T62" fmla="*/ 32 w 766"/>
                <a:gd name="T63" fmla="*/ 145 h 1579"/>
                <a:gd name="T64" fmla="*/ 30 w 766"/>
                <a:gd name="T65" fmla="*/ 175 h 1579"/>
                <a:gd name="T66" fmla="*/ 50 w 766"/>
                <a:gd name="T67" fmla="*/ 194 h 1579"/>
                <a:gd name="T68" fmla="*/ 73 w 766"/>
                <a:gd name="T69" fmla="*/ 201 h 1579"/>
                <a:gd name="T70" fmla="*/ 99 w 766"/>
                <a:gd name="T71" fmla="*/ 207 h 1579"/>
                <a:gd name="T72" fmla="*/ 110 w 766"/>
                <a:gd name="T73" fmla="*/ 315 h 1579"/>
                <a:gd name="T74" fmla="*/ 113 w 766"/>
                <a:gd name="T75" fmla="*/ 412 h 1579"/>
                <a:gd name="T76" fmla="*/ 152 w 766"/>
                <a:gd name="T77" fmla="*/ 484 h 1579"/>
                <a:gd name="T78" fmla="*/ 173 w 766"/>
                <a:gd name="T79" fmla="*/ 502 h 1579"/>
                <a:gd name="T80" fmla="*/ 200 w 766"/>
                <a:gd name="T81" fmla="*/ 514 h 1579"/>
                <a:gd name="T82" fmla="*/ 218 w 766"/>
                <a:gd name="T83" fmla="*/ 534 h 1579"/>
                <a:gd name="T84" fmla="*/ 209 w 766"/>
                <a:gd name="T85" fmla="*/ 534 h 1579"/>
                <a:gd name="T86" fmla="*/ 126 w 766"/>
                <a:gd name="T87" fmla="*/ 550 h 1579"/>
                <a:gd name="T88" fmla="*/ 36 w 766"/>
                <a:gd name="T89" fmla="*/ 624 h 1579"/>
                <a:gd name="T90" fmla="*/ 0 w 766"/>
                <a:gd name="T91" fmla="*/ 737 h 1579"/>
                <a:gd name="T92" fmla="*/ 409 w 766"/>
                <a:gd name="T93" fmla="*/ 1245 h 1579"/>
                <a:gd name="T94" fmla="*/ 562 w 766"/>
                <a:gd name="T95" fmla="*/ 1460 h 1579"/>
                <a:gd name="T96" fmla="*/ 506 w 766"/>
                <a:gd name="T97" fmla="*/ 1496 h 1579"/>
                <a:gd name="T98" fmla="*/ 476 w 766"/>
                <a:gd name="T99" fmla="*/ 1543 h 1579"/>
                <a:gd name="T100" fmla="*/ 736 w 766"/>
                <a:gd name="T101" fmla="*/ 1579 h 1579"/>
                <a:gd name="T102" fmla="*/ 729 w 766"/>
                <a:gd name="T103" fmla="*/ 1527 h 1579"/>
                <a:gd name="T104" fmla="*/ 697 w 766"/>
                <a:gd name="T105" fmla="*/ 1488 h 1579"/>
                <a:gd name="T106" fmla="*/ 668 w 766"/>
                <a:gd name="T107" fmla="*/ 1469 h 1579"/>
                <a:gd name="T108" fmla="*/ 635 w 766"/>
                <a:gd name="T109" fmla="*/ 1457 h 1579"/>
                <a:gd name="T110" fmla="*/ 409 w 766"/>
                <a:gd name="T111" fmla="*/ 1202 h 1579"/>
                <a:gd name="T112" fmla="*/ 410 w 766"/>
                <a:gd name="T113" fmla="*/ 785 h 1579"/>
                <a:gd name="T114" fmla="*/ 410 w 766"/>
                <a:gd name="T115" fmla="*/ 737 h 1579"/>
                <a:gd name="T116" fmla="*/ 568 w 766"/>
                <a:gd name="T117" fmla="*/ 905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1579">
                  <a:moveTo>
                    <a:pt x="568" y="905"/>
                  </a:moveTo>
                  <a:lnTo>
                    <a:pt x="670" y="762"/>
                  </a:lnTo>
                  <a:lnTo>
                    <a:pt x="674" y="764"/>
                  </a:lnTo>
                  <a:lnTo>
                    <a:pt x="679" y="765"/>
                  </a:lnTo>
                  <a:lnTo>
                    <a:pt x="684" y="765"/>
                  </a:lnTo>
                  <a:lnTo>
                    <a:pt x="690" y="765"/>
                  </a:lnTo>
                  <a:lnTo>
                    <a:pt x="697" y="765"/>
                  </a:lnTo>
                  <a:lnTo>
                    <a:pt x="706" y="764"/>
                  </a:lnTo>
                  <a:lnTo>
                    <a:pt x="713" y="762"/>
                  </a:lnTo>
                  <a:lnTo>
                    <a:pt x="720" y="760"/>
                  </a:lnTo>
                  <a:lnTo>
                    <a:pt x="725" y="757"/>
                  </a:lnTo>
                  <a:lnTo>
                    <a:pt x="732" y="753"/>
                  </a:lnTo>
                  <a:lnTo>
                    <a:pt x="739" y="749"/>
                  </a:lnTo>
                  <a:lnTo>
                    <a:pt x="744" y="744"/>
                  </a:lnTo>
                  <a:lnTo>
                    <a:pt x="753" y="734"/>
                  </a:lnTo>
                  <a:lnTo>
                    <a:pt x="760" y="721"/>
                  </a:lnTo>
                  <a:lnTo>
                    <a:pt x="764" y="707"/>
                  </a:lnTo>
                  <a:lnTo>
                    <a:pt x="766" y="693"/>
                  </a:lnTo>
                  <a:lnTo>
                    <a:pt x="764" y="677"/>
                  </a:lnTo>
                  <a:lnTo>
                    <a:pt x="760" y="663"/>
                  </a:lnTo>
                  <a:lnTo>
                    <a:pt x="753" y="650"/>
                  </a:lnTo>
                  <a:lnTo>
                    <a:pt x="744" y="640"/>
                  </a:lnTo>
                  <a:lnTo>
                    <a:pt x="739" y="635"/>
                  </a:lnTo>
                  <a:lnTo>
                    <a:pt x="732" y="629"/>
                  </a:lnTo>
                  <a:lnTo>
                    <a:pt x="725" y="626"/>
                  </a:lnTo>
                  <a:lnTo>
                    <a:pt x="720" y="622"/>
                  </a:lnTo>
                  <a:lnTo>
                    <a:pt x="713" y="620"/>
                  </a:lnTo>
                  <a:lnTo>
                    <a:pt x="706" y="619"/>
                  </a:lnTo>
                  <a:lnTo>
                    <a:pt x="697" y="617"/>
                  </a:lnTo>
                  <a:lnTo>
                    <a:pt x="690" y="617"/>
                  </a:lnTo>
                  <a:lnTo>
                    <a:pt x="676" y="619"/>
                  </a:lnTo>
                  <a:lnTo>
                    <a:pt x="661" y="622"/>
                  </a:lnTo>
                  <a:lnTo>
                    <a:pt x="649" y="629"/>
                  </a:lnTo>
                  <a:lnTo>
                    <a:pt x="637" y="638"/>
                  </a:lnTo>
                  <a:lnTo>
                    <a:pt x="628" y="650"/>
                  </a:lnTo>
                  <a:lnTo>
                    <a:pt x="621" y="663"/>
                  </a:lnTo>
                  <a:lnTo>
                    <a:pt x="617" y="677"/>
                  </a:lnTo>
                  <a:lnTo>
                    <a:pt x="615" y="693"/>
                  </a:lnTo>
                  <a:lnTo>
                    <a:pt x="617" y="707"/>
                  </a:lnTo>
                  <a:lnTo>
                    <a:pt x="621" y="719"/>
                  </a:lnTo>
                  <a:lnTo>
                    <a:pt x="628" y="732"/>
                  </a:lnTo>
                  <a:lnTo>
                    <a:pt x="637" y="742"/>
                  </a:lnTo>
                  <a:lnTo>
                    <a:pt x="564" y="843"/>
                  </a:lnTo>
                  <a:lnTo>
                    <a:pt x="403" y="672"/>
                  </a:lnTo>
                  <a:lnTo>
                    <a:pt x="400" y="675"/>
                  </a:lnTo>
                  <a:lnTo>
                    <a:pt x="391" y="652"/>
                  </a:lnTo>
                  <a:lnTo>
                    <a:pt x="380" y="631"/>
                  </a:lnTo>
                  <a:lnTo>
                    <a:pt x="366" y="612"/>
                  </a:lnTo>
                  <a:lnTo>
                    <a:pt x="350" y="594"/>
                  </a:lnTo>
                  <a:lnTo>
                    <a:pt x="340" y="585"/>
                  </a:lnTo>
                  <a:lnTo>
                    <a:pt x="329" y="576"/>
                  </a:lnTo>
                  <a:lnTo>
                    <a:pt x="318" y="567"/>
                  </a:lnTo>
                  <a:lnTo>
                    <a:pt x="306" y="560"/>
                  </a:lnTo>
                  <a:lnTo>
                    <a:pt x="295" y="555"/>
                  </a:lnTo>
                  <a:lnTo>
                    <a:pt x="283" y="550"/>
                  </a:lnTo>
                  <a:lnTo>
                    <a:pt x="269" y="544"/>
                  </a:lnTo>
                  <a:lnTo>
                    <a:pt x="257" y="541"/>
                  </a:lnTo>
                  <a:lnTo>
                    <a:pt x="257" y="525"/>
                  </a:lnTo>
                  <a:lnTo>
                    <a:pt x="269" y="523"/>
                  </a:lnTo>
                  <a:lnTo>
                    <a:pt x="283" y="521"/>
                  </a:lnTo>
                  <a:lnTo>
                    <a:pt x="295" y="518"/>
                  </a:lnTo>
                  <a:lnTo>
                    <a:pt x="308" y="513"/>
                  </a:lnTo>
                  <a:lnTo>
                    <a:pt x="318" y="507"/>
                  </a:lnTo>
                  <a:lnTo>
                    <a:pt x="331" y="500"/>
                  </a:lnTo>
                  <a:lnTo>
                    <a:pt x="341" y="493"/>
                  </a:lnTo>
                  <a:lnTo>
                    <a:pt x="350" y="484"/>
                  </a:lnTo>
                  <a:lnTo>
                    <a:pt x="364" y="467"/>
                  </a:lnTo>
                  <a:lnTo>
                    <a:pt x="377" y="447"/>
                  </a:lnTo>
                  <a:lnTo>
                    <a:pt x="384" y="426"/>
                  </a:lnTo>
                  <a:lnTo>
                    <a:pt x="389" y="405"/>
                  </a:lnTo>
                  <a:lnTo>
                    <a:pt x="481" y="405"/>
                  </a:lnTo>
                  <a:lnTo>
                    <a:pt x="371" y="55"/>
                  </a:lnTo>
                  <a:lnTo>
                    <a:pt x="364" y="51"/>
                  </a:lnTo>
                  <a:lnTo>
                    <a:pt x="338" y="39"/>
                  </a:lnTo>
                  <a:lnTo>
                    <a:pt x="310" y="28"/>
                  </a:lnTo>
                  <a:lnTo>
                    <a:pt x="281" y="18"/>
                  </a:lnTo>
                  <a:lnTo>
                    <a:pt x="253" y="9"/>
                  </a:lnTo>
                  <a:lnTo>
                    <a:pt x="228" y="3"/>
                  </a:lnTo>
                  <a:lnTo>
                    <a:pt x="205" y="0"/>
                  </a:lnTo>
                  <a:lnTo>
                    <a:pt x="188" y="2"/>
                  </a:lnTo>
                  <a:lnTo>
                    <a:pt x="173" y="7"/>
                  </a:lnTo>
                  <a:lnTo>
                    <a:pt x="165" y="16"/>
                  </a:lnTo>
                  <a:lnTo>
                    <a:pt x="158" y="26"/>
                  </a:lnTo>
                  <a:lnTo>
                    <a:pt x="150" y="37"/>
                  </a:lnTo>
                  <a:lnTo>
                    <a:pt x="147" y="49"/>
                  </a:lnTo>
                  <a:lnTo>
                    <a:pt x="140" y="63"/>
                  </a:lnTo>
                  <a:lnTo>
                    <a:pt x="133" y="76"/>
                  </a:lnTo>
                  <a:lnTo>
                    <a:pt x="122" y="85"/>
                  </a:lnTo>
                  <a:lnTo>
                    <a:pt x="108" y="90"/>
                  </a:lnTo>
                  <a:lnTo>
                    <a:pt x="92" y="95"/>
                  </a:lnTo>
                  <a:lnTo>
                    <a:pt x="78" y="101"/>
                  </a:lnTo>
                  <a:lnTo>
                    <a:pt x="66" y="108"/>
                  </a:lnTo>
                  <a:lnTo>
                    <a:pt x="55" y="117"/>
                  </a:lnTo>
                  <a:lnTo>
                    <a:pt x="44" y="125"/>
                  </a:lnTo>
                  <a:lnTo>
                    <a:pt x="37" y="134"/>
                  </a:lnTo>
                  <a:lnTo>
                    <a:pt x="32" y="145"/>
                  </a:lnTo>
                  <a:lnTo>
                    <a:pt x="28" y="155"/>
                  </a:lnTo>
                  <a:lnTo>
                    <a:pt x="28" y="166"/>
                  </a:lnTo>
                  <a:lnTo>
                    <a:pt x="30" y="175"/>
                  </a:lnTo>
                  <a:lnTo>
                    <a:pt x="36" y="184"/>
                  </a:lnTo>
                  <a:lnTo>
                    <a:pt x="43" y="191"/>
                  </a:lnTo>
                  <a:lnTo>
                    <a:pt x="50" y="194"/>
                  </a:lnTo>
                  <a:lnTo>
                    <a:pt x="57" y="198"/>
                  </a:lnTo>
                  <a:lnTo>
                    <a:pt x="64" y="200"/>
                  </a:lnTo>
                  <a:lnTo>
                    <a:pt x="73" y="201"/>
                  </a:lnTo>
                  <a:lnTo>
                    <a:pt x="82" y="203"/>
                  </a:lnTo>
                  <a:lnTo>
                    <a:pt x="90" y="205"/>
                  </a:lnTo>
                  <a:lnTo>
                    <a:pt x="99" y="207"/>
                  </a:lnTo>
                  <a:lnTo>
                    <a:pt x="106" y="207"/>
                  </a:lnTo>
                  <a:lnTo>
                    <a:pt x="108" y="256"/>
                  </a:lnTo>
                  <a:lnTo>
                    <a:pt x="110" y="315"/>
                  </a:lnTo>
                  <a:lnTo>
                    <a:pt x="112" y="364"/>
                  </a:lnTo>
                  <a:lnTo>
                    <a:pt x="112" y="383"/>
                  </a:lnTo>
                  <a:lnTo>
                    <a:pt x="113" y="412"/>
                  </a:lnTo>
                  <a:lnTo>
                    <a:pt x="122" y="438"/>
                  </a:lnTo>
                  <a:lnTo>
                    <a:pt x="135" y="463"/>
                  </a:lnTo>
                  <a:lnTo>
                    <a:pt x="152" y="484"/>
                  </a:lnTo>
                  <a:lnTo>
                    <a:pt x="159" y="491"/>
                  </a:lnTo>
                  <a:lnTo>
                    <a:pt x="166" y="497"/>
                  </a:lnTo>
                  <a:lnTo>
                    <a:pt x="173" y="502"/>
                  </a:lnTo>
                  <a:lnTo>
                    <a:pt x="182" y="507"/>
                  </a:lnTo>
                  <a:lnTo>
                    <a:pt x="191" y="511"/>
                  </a:lnTo>
                  <a:lnTo>
                    <a:pt x="200" y="514"/>
                  </a:lnTo>
                  <a:lnTo>
                    <a:pt x="209" y="518"/>
                  </a:lnTo>
                  <a:lnTo>
                    <a:pt x="218" y="520"/>
                  </a:lnTo>
                  <a:lnTo>
                    <a:pt x="218" y="534"/>
                  </a:lnTo>
                  <a:lnTo>
                    <a:pt x="214" y="534"/>
                  </a:lnTo>
                  <a:lnTo>
                    <a:pt x="212" y="534"/>
                  </a:lnTo>
                  <a:lnTo>
                    <a:pt x="209" y="534"/>
                  </a:lnTo>
                  <a:lnTo>
                    <a:pt x="205" y="534"/>
                  </a:lnTo>
                  <a:lnTo>
                    <a:pt x="165" y="537"/>
                  </a:lnTo>
                  <a:lnTo>
                    <a:pt x="126" y="550"/>
                  </a:lnTo>
                  <a:lnTo>
                    <a:pt x="90" y="569"/>
                  </a:lnTo>
                  <a:lnTo>
                    <a:pt x="60" y="594"/>
                  </a:lnTo>
                  <a:lnTo>
                    <a:pt x="36" y="624"/>
                  </a:lnTo>
                  <a:lnTo>
                    <a:pt x="16" y="658"/>
                  </a:lnTo>
                  <a:lnTo>
                    <a:pt x="4" y="696"/>
                  </a:lnTo>
                  <a:lnTo>
                    <a:pt x="0" y="737"/>
                  </a:lnTo>
                  <a:lnTo>
                    <a:pt x="0" y="1130"/>
                  </a:lnTo>
                  <a:lnTo>
                    <a:pt x="409" y="1361"/>
                  </a:lnTo>
                  <a:lnTo>
                    <a:pt x="409" y="1245"/>
                  </a:lnTo>
                  <a:lnTo>
                    <a:pt x="585" y="1179"/>
                  </a:lnTo>
                  <a:lnTo>
                    <a:pt x="585" y="1455"/>
                  </a:lnTo>
                  <a:lnTo>
                    <a:pt x="562" y="1460"/>
                  </a:lnTo>
                  <a:lnTo>
                    <a:pt x="541" y="1471"/>
                  </a:lnTo>
                  <a:lnTo>
                    <a:pt x="522" y="1483"/>
                  </a:lnTo>
                  <a:lnTo>
                    <a:pt x="506" y="1496"/>
                  </a:lnTo>
                  <a:lnTo>
                    <a:pt x="492" y="1511"/>
                  </a:lnTo>
                  <a:lnTo>
                    <a:pt x="483" y="1527"/>
                  </a:lnTo>
                  <a:lnTo>
                    <a:pt x="476" y="1543"/>
                  </a:lnTo>
                  <a:lnTo>
                    <a:pt x="474" y="1559"/>
                  </a:lnTo>
                  <a:lnTo>
                    <a:pt x="474" y="1579"/>
                  </a:lnTo>
                  <a:lnTo>
                    <a:pt x="736" y="1579"/>
                  </a:lnTo>
                  <a:lnTo>
                    <a:pt x="736" y="1559"/>
                  </a:lnTo>
                  <a:lnTo>
                    <a:pt x="734" y="1543"/>
                  </a:lnTo>
                  <a:lnTo>
                    <a:pt x="729" y="1527"/>
                  </a:lnTo>
                  <a:lnTo>
                    <a:pt x="718" y="1513"/>
                  </a:lnTo>
                  <a:lnTo>
                    <a:pt x="706" y="1497"/>
                  </a:lnTo>
                  <a:lnTo>
                    <a:pt x="697" y="1488"/>
                  </a:lnTo>
                  <a:lnTo>
                    <a:pt x="688" y="1481"/>
                  </a:lnTo>
                  <a:lnTo>
                    <a:pt x="677" y="1474"/>
                  </a:lnTo>
                  <a:lnTo>
                    <a:pt x="668" y="1469"/>
                  </a:lnTo>
                  <a:lnTo>
                    <a:pt x="658" y="1464"/>
                  </a:lnTo>
                  <a:lnTo>
                    <a:pt x="647" y="1460"/>
                  </a:lnTo>
                  <a:lnTo>
                    <a:pt x="635" y="1457"/>
                  </a:lnTo>
                  <a:lnTo>
                    <a:pt x="624" y="1455"/>
                  </a:lnTo>
                  <a:lnTo>
                    <a:pt x="624" y="1121"/>
                  </a:lnTo>
                  <a:lnTo>
                    <a:pt x="409" y="1202"/>
                  </a:lnTo>
                  <a:lnTo>
                    <a:pt x="410" y="1057"/>
                  </a:lnTo>
                  <a:lnTo>
                    <a:pt x="410" y="905"/>
                  </a:lnTo>
                  <a:lnTo>
                    <a:pt x="410" y="785"/>
                  </a:lnTo>
                  <a:lnTo>
                    <a:pt x="410" y="737"/>
                  </a:lnTo>
                  <a:lnTo>
                    <a:pt x="410" y="737"/>
                  </a:lnTo>
                  <a:lnTo>
                    <a:pt x="410" y="737"/>
                  </a:lnTo>
                  <a:lnTo>
                    <a:pt x="410" y="737"/>
                  </a:lnTo>
                  <a:lnTo>
                    <a:pt x="410" y="737"/>
                  </a:lnTo>
                  <a:lnTo>
                    <a:pt x="568" y="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3"/>
            <p:cNvSpPr>
              <a:spLocks/>
            </p:cNvSpPr>
            <p:nvPr/>
          </p:nvSpPr>
          <p:spPr bwMode="auto">
            <a:xfrm>
              <a:off x="672" y="2840"/>
              <a:ext cx="181" cy="223"/>
            </a:xfrm>
            <a:custGeom>
              <a:avLst/>
              <a:gdLst>
                <a:gd name="T0" fmla="*/ 83 w 361"/>
                <a:gd name="T1" fmla="*/ 343 h 446"/>
                <a:gd name="T2" fmla="*/ 78 w 361"/>
                <a:gd name="T3" fmla="*/ 128 h 446"/>
                <a:gd name="T4" fmla="*/ 59 w 361"/>
                <a:gd name="T5" fmla="*/ 128 h 446"/>
                <a:gd name="T6" fmla="*/ 52 w 361"/>
                <a:gd name="T7" fmla="*/ 128 h 446"/>
                <a:gd name="T8" fmla="*/ 45 w 361"/>
                <a:gd name="T9" fmla="*/ 128 h 446"/>
                <a:gd name="T10" fmla="*/ 36 w 361"/>
                <a:gd name="T11" fmla="*/ 126 h 446"/>
                <a:gd name="T12" fmla="*/ 29 w 361"/>
                <a:gd name="T13" fmla="*/ 126 h 446"/>
                <a:gd name="T14" fmla="*/ 20 w 361"/>
                <a:gd name="T15" fmla="*/ 124 h 446"/>
                <a:gd name="T16" fmla="*/ 13 w 361"/>
                <a:gd name="T17" fmla="*/ 122 h 446"/>
                <a:gd name="T18" fmla="*/ 6 w 361"/>
                <a:gd name="T19" fmla="*/ 121 h 446"/>
                <a:gd name="T20" fmla="*/ 0 w 361"/>
                <a:gd name="T21" fmla="*/ 119 h 446"/>
                <a:gd name="T22" fmla="*/ 6 w 361"/>
                <a:gd name="T23" fmla="*/ 112 h 446"/>
                <a:gd name="T24" fmla="*/ 16 w 361"/>
                <a:gd name="T25" fmla="*/ 103 h 446"/>
                <a:gd name="T26" fmla="*/ 32 w 361"/>
                <a:gd name="T27" fmla="*/ 94 h 446"/>
                <a:gd name="T28" fmla="*/ 52 w 361"/>
                <a:gd name="T29" fmla="*/ 87 h 446"/>
                <a:gd name="T30" fmla="*/ 66 w 361"/>
                <a:gd name="T31" fmla="*/ 82 h 446"/>
                <a:gd name="T32" fmla="*/ 78 w 361"/>
                <a:gd name="T33" fmla="*/ 77 h 446"/>
                <a:gd name="T34" fmla="*/ 87 w 361"/>
                <a:gd name="T35" fmla="*/ 68 h 446"/>
                <a:gd name="T36" fmla="*/ 96 w 361"/>
                <a:gd name="T37" fmla="*/ 61 h 446"/>
                <a:gd name="T38" fmla="*/ 101 w 361"/>
                <a:gd name="T39" fmla="*/ 52 h 446"/>
                <a:gd name="T40" fmla="*/ 108 w 361"/>
                <a:gd name="T41" fmla="*/ 41 h 446"/>
                <a:gd name="T42" fmla="*/ 112 w 361"/>
                <a:gd name="T43" fmla="*/ 32 h 446"/>
                <a:gd name="T44" fmla="*/ 115 w 361"/>
                <a:gd name="T45" fmla="*/ 23 h 446"/>
                <a:gd name="T46" fmla="*/ 119 w 361"/>
                <a:gd name="T47" fmla="*/ 16 h 446"/>
                <a:gd name="T48" fmla="*/ 122 w 361"/>
                <a:gd name="T49" fmla="*/ 9 h 446"/>
                <a:gd name="T50" fmla="*/ 126 w 361"/>
                <a:gd name="T51" fmla="*/ 4 h 446"/>
                <a:gd name="T52" fmla="*/ 129 w 361"/>
                <a:gd name="T53" fmla="*/ 0 h 446"/>
                <a:gd name="T54" fmla="*/ 138 w 361"/>
                <a:gd name="T55" fmla="*/ 0 h 446"/>
                <a:gd name="T56" fmla="*/ 149 w 361"/>
                <a:gd name="T57" fmla="*/ 0 h 446"/>
                <a:gd name="T58" fmla="*/ 165 w 361"/>
                <a:gd name="T59" fmla="*/ 4 h 446"/>
                <a:gd name="T60" fmla="*/ 182 w 361"/>
                <a:gd name="T61" fmla="*/ 9 h 446"/>
                <a:gd name="T62" fmla="*/ 204 w 361"/>
                <a:gd name="T63" fmla="*/ 16 h 446"/>
                <a:gd name="T64" fmla="*/ 225 w 361"/>
                <a:gd name="T65" fmla="*/ 23 h 446"/>
                <a:gd name="T66" fmla="*/ 250 w 361"/>
                <a:gd name="T67" fmla="*/ 34 h 446"/>
                <a:gd name="T68" fmla="*/ 273 w 361"/>
                <a:gd name="T69" fmla="*/ 43 h 446"/>
                <a:gd name="T70" fmla="*/ 361 w 361"/>
                <a:gd name="T71" fmla="*/ 324 h 446"/>
                <a:gd name="T72" fmla="*/ 285 w 361"/>
                <a:gd name="T73" fmla="*/ 324 h 446"/>
                <a:gd name="T74" fmla="*/ 285 w 361"/>
                <a:gd name="T75" fmla="*/ 343 h 446"/>
                <a:gd name="T76" fmla="*/ 283 w 361"/>
                <a:gd name="T77" fmla="*/ 365 h 446"/>
                <a:gd name="T78" fmla="*/ 276 w 361"/>
                <a:gd name="T79" fmla="*/ 384 h 446"/>
                <a:gd name="T80" fmla="*/ 267 w 361"/>
                <a:gd name="T81" fmla="*/ 400 h 446"/>
                <a:gd name="T82" fmla="*/ 255 w 361"/>
                <a:gd name="T83" fmla="*/ 416 h 446"/>
                <a:gd name="T84" fmla="*/ 241 w 361"/>
                <a:gd name="T85" fmla="*/ 428 h 446"/>
                <a:gd name="T86" fmla="*/ 223 w 361"/>
                <a:gd name="T87" fmla="*/ 437 h 446"/>
                <a:gd name="T88" fmla="*/ 204 w 361"/>
                <a:gd name="T89" fmla="*/ 444 h 446"/>
                <a:gd name="T90" fmla="*/ 184 w 361"/>
                <a:gd name="T91" fmla="*/ 446 h 446"/>
                <a:gd name="T92" fmla="*/ 174 w 361"/>
                <a:gd name="T93" fmla="*/ 446 h 446"/>
                <a:gd name="T94" fmla="*/ 165 w 361"/>
                <a:gd name="T95" fmla="*/ 444 h 446"/>
                <a:gd name="T96" fmla="*/ 154 w 361"/>
                <a:gd name="T97" fmla="*/ 442 h 446"/>
                <a:gd name="T98" fmla="*/ 145 w 361"/>
                <a:gd name="T99" fmla="*/ 439 h 446"/>
                <a:gd name="T100" fmla="*/ 137 w 361"/>
                <a:gd name="T101" fmla="*/ 434 h 446"/>
                <a:gd name="T102" fmla="*/ 128 w 361"/>
                <a:gd name="T103" fmla="*/ 428 h 446"/>
                <a:gd name="T104" fmla="*/ 121 w 361"/>
                <a:gd name="T105" fmla="*/ 423 h 446"/>
                <a:gd name="T106" fmla="*/ 114 w 361"/>
                <a:gd name="T107" fmla="*/ 416 h 446"/>
                <a:gd name="T108" fmla="*/ 101 w 361"/>
                <a:gd name="T109" fmla="*/ 400 h 446"/>
                <a:gd name="T110" fmla="*/ 91 w 361"/>
                <a:gd name="T111" fmla="*/ 382 h 446"/>
                <a:gd name="T112" fmla="*/ 85 w 361"/>
                <a:gd name="T113" fmla="*/ 365 h 446"/>
                <a:gd name="T114" fmla="*/ 83 w 361"/>
                <a:gd name="T115" fmla="*/ 343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1" h="446">
                  <a:moveTo>
                    <a:pt x="83" y="343"/>
                  </a:moveTo>
                  <a:lnTo>
                    <a:pt x="78" y="128"/>
                  </a:lnTo>
                  <a:lnTo>
                    <a:pt x="59" y="128"/>
                  </a:lnTo>
                  <a:lnTo>
                    <a:pt x="52" y="128"/>
                  </a:lnTo>
                  <a:lnTo>
                    <a:pt x="45" y="128"/>
                  </a:lnTo>
                  <a:lnTo>
                    <a:pt x="36" y="126"/>
                  </a:lnTo>
                  <a:lnTo>
                    <a:pt x="29" y="126"/>
                  </a:lnTo>
                  <a:lnTo>
                    <a:pt x="20" y="124"/>
                  </a:lnTo>
                  <a:lnTo>
                    <a:pt x="13" y="122"/>
                  </a:lnTo>
                  <a:lnTo>
                    <a:pt x="6" y="121"/>
                  </a:lnTo>
                  <a:lnTo>
                    <a:pt x="0" y="119"/>
                  </a:lnTo>
                  <a:lnTo>
                    <a:pt x="6" y="112"/>
                  </a:lnTo>
                  <a:lnTo>
                    <a:pt x="16" y="103"/>
                  </a:lnTo>
                  <a:lnTo>
                    <a:pt x="32" y="94"/>
                  </a:lnTo>
                  <a:lnTo>
                    <a:pt x="52" y="87"/>
                  </a:lnTo>
                  <a:lnTo>
                    <a:pt x="66" y="82"/>
                  </a:lnTo>
                  <a:lnTo>
                    <a:pt x="78" y="77"/>
                  </a:lnTo>
                  <a:lnTo>
                    <a:pt x="87" y="68"/>
                  </a:lnTo>
                  <a:lnTo>
                    <a:pt x="96" y="61"/>
                  </a:lnTo>
                  <a:lnTo>
                    <a:pt x="101" y="52"/>
                  </a:lnTo>
                  <a:lnTo>
                    <a:pt x="108" y="41"/>
                  </a:lnTo>
                  <a:lnTo>
                    <a:pt x="112" y="32"/>
                  </a:lnTo>
                  <a:lnTo>
                    <a:pt x="115" y="23"/>
                  </a:lnTo>
                  <a:lnTo>
                    <a:pt x="119" y="16"/>
                  </a:lnTo>
                  <a:lnTo>
                    <a:pt x="122" y="9"/>
                  </a:lnTo>
                  <a:lnTo>
                    <a:pt x="126" y="4"/>
                  </a:lnTo>
                  <a:lnTo>
                    <a:pt x="129" y="0"/>
                  </a:lnTo>
                  <a:lnTo>
                    <a:pt x="138" y="0"/>
                  </a:lnTo>
                  <a:lnTo>
                    <a:pt x="149" y="0"/>
                  </a:lnTo>
                  <a:lnTo>
                    <a:pt x="165" y="4"/>
                  </a:lnTo>
                  <a:lnTo>
                    <a:pt x="182" y="9"/>
                  </a:lnTo>
                  <a:lnTo>
                    <a:pt x="204" y="16"/>
                  </a:lnTo>
                  <a:lnTo>
                    <a:pt x="225" y="23"/>
                  </a:lnTo>
                  <a:lnTo>
                    <a:pt x="250" y="34"/>
                  </a:lnTo>
                  <a:lnTo>
                    <a:pt x="273" y="43"/>
                  </a:lnTo>
                  <a:lnTo>
                    <a:pt x="361" y="324"/>
                  </a:lnTo>
                  <a:lnTo>
                    <a:pt x="285" y="324"/>
                  </a:lnTo>
                  <a:lnTo>
                    <a:pt x="285" y="343"/>
                  </a:lnTo>
                  <a:lnTo>
                    <a:pt x="283" y="365"/>
                  </a:lnTo>
                  <a:lnTo>
                    <a:pt x="276" y="384"/>
                  </a:lnTo>
                  <a:lnTo>
                    <a:pt x="267" y="400"/>
                  </a:lnTo>
                  <a:lnTo>
                    <a:pt x="255" y="416"/>
                  </a:lnTo>
                  <a:lnTo>
                    <a:pt x="241" y="428"/>
                  </a:lnTo>
                  <a:lnTo>
                    <a:pt x="223" y="437"/>
                  </a:lnTo>
                  <a:lnTo>
                    <a:pt x="204" y="444"/>
                  </a:lnTo>
                  <a:lnTo>
                    <a:pt x="184" y="446"/>
                  </a:lnTo>
                  <a:lnTo>
                    <a:pt x="174" y="446"/>
                  </a:lnTo>
                  <a:lnTo>
                    <a:pt x="165" y="444"/>
                  </a:lnTo>
                  <a:lnTo>
                    <a:pt x="154" y="442"/>
                  </a:lnTo>
                  <a:lnTo>
                    <a:pt x="145" y="439"/>
                  </a:lnTo>
                  <a:lnTo>
                    <a:pt x="137" y="434"/>
                  </a:lnTo>
                  <a:lnTo>
                    <a:pt x="128" y="428"/>
                  </a:lnTo>
                  <a:lnTo>
                    <a:pt x="121" y="423"/>
                  </a:lnTo>
                  <a:lnTo>
                    <a:pt x="114" y="416"/>
                  </a:lnTo>
                  <a:lnTo>
                    <a:pt x="101" y="400"/>
                  </a:lnTo>
                  <a:lnTo>
                    <a:pt x="91" y="382"/>
                  </a:lnTo>
                  <a:lnTo>
                    <a:pt x="85" y="365"/>
                  </a:lnTo>
                  <a:lnTo>
                    <a:pt x="83" y="343"/>
                  </a:lnTo>
                  <a:close/>
                </a:path>
              </a:pathLst>
            </a:custGeom>
            <a:solidFill>
              <a:srgbClr val="BF3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4"/>
            <p:cNvSpPr>
              <a:spLocks/>
            </p:cNvSpPr>
            <p:nvPr/>
          </p:nvSpPr>
          <p:spPr bwMode="auto">
            <a:xfrm>
              <a:off x="675" y="2841"/>
              <a:ext cx="176" cy="220"/>
            </a:xfrm>
            <a:custGeom>
              <a:avLst/>
              <a:gdLst>
                <a:gd name="T0" fmla="*/ 77 w 351"/>
                <a:gd name="T1" fmla="*/ 340 h 440"/>
                <a:gd name="T2" fmla="*/ 74 w 351"/>
                <a:gd name="T3" fmla="*/ 124 h 440"/>
                <a:gd name="T4" fmla="*/ 54 w 351"/>
                <a:gd name="T5" fmla="*/ 124 h 440"/>
                <a:gd name="T6" fmla="*/ 47 w 351"/>
                <a:gd name="T7" fmla="*/ 124 h 440"/>
                <a:gd name="T8" fmla="*/ 40 w 351"/>
                <a:gd name="T9" fmla="*/ 124 h 440"/>
                <a:gd name="T10" fmla="*/ 33 w 351"/>
                <a:gd name="T11" fmla="*/ 124 h 440"/>
                <a:gd name="T12" fmla="*/ 24 w 351"/>
                <a:gd name="T13" fmla="*/ 122 h 440"/>
                <a:gd name="T14" fmla="*/ 17 w 351"/>
                <a:gd name="T15" fmla="*/ 122 h 440"/>
                <a:gd name="T16" fmla="*/ 10 w 351"/>
                <a:gd name="T17" fmla="*/ 120 h 440"/>
                <a:gd name="T18" fmla="*/ 5 w 351"/>
                <a:gd name="T19" fmla="*/ 119 h 440"/>
                <a:gd name="T20" fmla="*/ 0 w 351"/>
                <a:gd name="T21" fmla="*/ 117 h 440"/>
                <a:gd name="T22" fmla="*/ 5 w 351"/>
                <a:gd name="T23" fmla="*/ 110 h 440"/>
                <a:gd name="T24" fmla="*/ 14 w 351"/>
                <a:gd name="T25" fmla="*/ 101 h 440"/>
                <a:gd name="T26" fmla="*/ 28 w 351"/>
                <a:gd name="T27" fmla="*/ 94 h 440"/>
                <a:gd name="T28" fmla="*/ 47 w 351"/>
                <a:gd name="T29" fmla="*/ 87 h 440"/>
                <a:gd name="T30" fmla="*/ 62 w 351"/>
                <a:gd name="T31" fmla="*/ 82 h 440"/>
                <a:gd name="T32" fmla="*/ 72 w 351"/>
                <a:gd name="T33" fmla="*/ 76 h 440"/>
                <a:gd name="T34" fmla="*/ 83 w 351"/>
                <a:gd name="T35" fmla="*/ 67 h 440"/>
                <a:gd name="T36" fmla="*/ 90 w 351"/>
                <a:gd name="T37" fmla="*/ 60 h 440"/>
                <a:gd name="T38" fmla="*/ 97 w 351"/>
                <a:gd name="T39" fmla="*/ 52 h 440"/>
                <a:gd name="T40" fmla="*/ 102 w 351"/>
                <a:gd name="T41" fmla="*/ 41 h 440"/>
                <a:gd name="T42" fmla="*/ 108 w 351"/>
                <a:gd name="T43" fmla="*/ 32 h 440"/>
                <a:gd name="T44" fmla="*/ 111 w 351"/>
                <a:gd name="T45" fmla="*/ 23 h 440"/>
                <a:gd name="T46" fmla="*/ 115 w 351"/>
                <a:gd name="T47" fmla="*/ 16 h 440"/>
                <a:gd name="T48" fmla="*/ 116 w 351"/>
                <a:gd name="T49" fmla="*/ 9 h 440"/>
                <a:gd name="T50" fmla="*/ 120 w 351"/>
                <a:gd name="T51" fmla="*/ 4 h 440"/>
                <a:gd name="T52" fmla="*/ 123 w 351"/>
                <a:gd name="T53" fmla="*/ 0 h 440"/>
                <a:gd name="T54" fmla="*/ 132 w 351"/>
                <a:gd name="T55" fmla="*/ 0 h 440"/>
                <a:gd name="T56" fmla="*/ 143 w 351"/>
                <a:gd name="T57" fmla="*/ 0 h 440"/>
                <a:gd name="T58" fmla="*/ 159 w 351"/>
                <a:gd name="T59" fmla="*/ 4 h 440"/>
                <a:gd name="T60" fmla="*/ 176 w 351"/>
                <a:gd name="T61" fmla="*/ 9 h 440"/>
                <a:gd name="T62" fmla="*/ 198 w 351"/>
                <a:gd name="T63" fmla="*/ 16 h 440"/>
                <a:gd name="T64" fmla="*/ 219 w 351"/>
                <a:gd name="T65" fmla="*/ 23 h 440"/>
                <a:gd name="T66" fmla="*/ 242 w 351"/>
                <a:gd name="T67" fmla="*/ 34 h 440"/>
                <a:gd name="T68" fmla="*/ 265 w 351"/>
                <a:gd name="T69" fmla="*/ 43 h 440"/>
                <a:gd name="T70" fmla="*/ 351 w 351"/>
                <a:gd name="T71" fmla="*/ 320 h 440"/>
                <a:gd name="T72" fmla="*/ 277 w 351"/>
                <a:gd name="T73" fmla="*/ 320 h 440"/>
                <a:gd name="T74" fmla="*/ 277 w 351"/>
                <a:gd name="T75" fmla="*/ 340 h 440"/>
                <a:gd name="T76" fmla="*/ 275 w 351"/>
                <a:gd name="T77" fmla="*/ 359 h 440"/>
                <a:gd name="T78" fmla="*/ 270 w 351"/>
                <a:gd name="T79" fmla="*/ 379 h 440"/>
                <a:gd name="T80" fmla="*/ 260 w 351"/>
                <a:gd name="T81" fmla="*/ 396 h 440"/>
                <a:gd name="T82" fmla="*/ 249 w 351"/>
                <a:gd name="T83" fmla="*/ 410 h 440"/>
                <a:gd name="T84" fmla="*/ 233 w 351"/>
                <a:gd name="T85" fmla="*/ 423 h 440"/>
                <a:gd name="T86" fmla="*/ 217 w 351"/>
                <a:gd name="T87" fmla="*/ 432 h 440"/>
                <a:gd name="T88" fmla="*/ 198 w 351"/>
                <a:gd name="T89" fmla="*/ 439 h 440"/>
                <a:gd name="T90" fmla="*/ 178 w 351"/>
                <a:gd name="T91" fmla="*/ 440 h 440"/>
                <a:gd name="T92" fmla="*/ 168 w 351"/>
                <a:gd name="T93" fmla="*/ 440 h 440"/>
                <a:gd name="T94" fmla="*/ 159 w 351"/>
                <a:gd name="T95" fmla="*/ 439 h 440"/>
                <a:gd name="T96" fmla="*/ 150 w 351"/>
                <a:gd name="T97" fmla="*/ 437 h 440"/>
                <a:gd name="T98" fmla="*/ 141 w 351"/>
                <a:gd name="T99" fmla="*/ 433 h 440"/>
                <a:gd name="T100" fmla="*/ 132 w 351"/>
                <a:gd name="T101" fmla="*/ 428 h 440"/>
                <a:gd name="T102" fmla="*/ 123 w 351"/>
                <a:gd name="T103" fmla="*/ 423 h 440"/>
                <a:gd name="T104" fmla="*/ 115 w 351"/>
                <a:gd name="T105" fmla="*/ 418 h 440"/>
                <a:gd name="T106" fmla="*/ 108 w 351"/>
                <a:gd name="T107" fmla="*/ 410 h 440"/>
                <a:gd name="T108" fmla="*/ 95 w 351"/>
                <a:gd name="T109" fmla="*/ 395 h 440"/>
                <a:gd name="T110" fmla="*/ 85 w 351"/>
                <a:gd name="T111" fmla="*/ 377 h 440"/>
                <a:gd name="T112" fmla="*/ 79 w 351"/>
                <a:gd name="T113" fmla="*/ 359 h 440"/>
                <a:gd name="T114" fmla="*/ 77 w 351"/>
                <a:gd name="T115" fmla="*/ 3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1" h="440">
                  <a:moveTo>
                    <a:pt x="77" y="340"/>
                  </a:moveTo>
                  <a:lnTo>
                    <a:pt x="74" y="124"/>
                  </a:lnTo>
                  <a:lnTo>
                    <a:pt x="54" y="124"/>
                  </a:lnTo>
                  <a:lnTo>
                    <a:pt x="47" y="124"/>
                  </a:lnTo>
                  <a:lnTo>
                    <a:pt x="40" y="124"/>
                  </a:lnTo>
                  <a:lnTo>
                    <a:pt x="33" y="124"/>
                  </a:lnTo>
                  <a:lnTo>
                    <a:pt x="24" y="122"/>
                  </a:lnTo>
                  <a:lnTo>
                    <a:pt x="17" y="122"/>
                  </a:lnTo>
                  <a:lnTo>
                    <a:pt x="10" y="120"/>
                  </a:lnTo>
                  <a:lnTo>
                    <a:pt x="5" y="119"/>
                  </a:lnTo>
                  <a:lnTo>
                    <a:pt x="0" y="117"/>
                  </a:lnTo>
                  <a:lnTo>
                    <a:pt x="5" y="110"/>
                  </a:lnTo>
                  <a:lnTo>
                    <a:pt x="14" y="101"/>
                  </a:lnTo>
                  <a:lnTo>
                    <a:pt x="28" y="94"/>
                  </a:lnTo>
                  <a:lnTo>
                    <a:pt x="47" y="87"/>
                  </a:lnTo>
                  <a:lnTo>
                    <a:pt x="62" y="82"/>
                  </a:lnTo>
                  <a:lnTo>
                    <a:pt x="72" y="76"/>
                  </a:lnTo>
                  <a:lnTo>
                    <a:pt x="83" y="67"/>
                  </a:lnTo>
                  <a:lnTo>
                    <a:pt x="90" y="60"/>
                  </a:lnTo>
                  <a:lnTo>
                    <a:pt x="97" y="52"/>
                  </a:lnTo>
                  <a:lnTo>
                    <a:pt x="102" y="41"/>
                  </a:lnTo>
                  <a:lnTo>
                    <a:pt x="108" y="32"/>
                  </a:lnTo>
                  <a:lnTo>
                    <a:pt x="111" y="23"/>
                  </a:lnTo>
                  <a:lnTo>
                    <a:pt x="115" y="16"/>
                  </a:lnTo>
                  <a:lnTo>
                    <a:pt x="116" y="9"/>
                  </a:lnTo>
                  <a:lnTo>
                    <a:pt x="120" y="4"/>
                  </a:lnTo>
                  <a:lnTo>
                    <a:pt x="123" y="0"/>
                  </a:lnTo>
                  <a:lnTo>
                    <a:pt x="132" y="0"/>
                  </a:lnTo>
                  <a:lnTo>
                    <a:pt x="143" y="0"/>
                  </a:lnTo>
                  <a:lnTo>
                    <a:pt x="159" y="4"/>
                  </a:lnTo>
                  <a:lnTo>
                    <a:pt x="176" y="9"/>
                  </a:lnTo>
                  <a:lnTo>
                    <a:pt x="198" y="16"/>
                  </a:lnTo>
                  <a:lnTo>
                    <a:pt x="219" y="23"/>
                  </a:lnTo>
                  <a:lnTo>
                    <a:pt x="242" y="34"/>
                  </a:lnTo>
                  <a:lnTo>
                    <a:pt x="265" y="43"/>
                  </a:lnTo>
                  <a:lnTo>
                    <a:pt x="351" y="320"/>
                  </a:lnTo>
                  <a:lnTo>
                    <a:pt x="277" y="320"/>
                  </a:lnTo>
                  <a:lnTo>
                    <a:pt x="277" y="340"/>
                  </a:lnTo>
                  <a:lnTo>
                    <a:pt x="275" y="359"/>
                  </a:lnTo>
                  <a:lnTo>
                    <a:pt x="270" y="379"/>
                  </a:lnTo>
                  <a:lnTo>
                    <a:pt x="260" y="396"/>
                  </a:lnTo>
                  <a:lnTo>
                    <a:pt x="249" y="410"/>
                  </a:lnTo>
                  <a:lnTo>
                    <a:pt x="233" y="423"/>
                  </a:lnTo>
                  <a:lnTo>
                    <a:pt x="217" y="432"/>
                  </a:lnTo>
                  <a:lnTo>
                    <a:pt x="198" y="439"/>
                  </a:lnTo>
                  <a:lnTo>
                    <a:pt x="178" y="440"/>
                  </a:lnTo>
                  <a:lnTo>
                    <a:pt x="168" y="440"/>
                  </a:lnTo>
                  <a:lnTo>
                    <a:pt x="159" y="439"/>
                  </a:lnTo>
                  <a:lnTo>
                    <a:pt x="150" y="437"/>
                  </a:lnTo>
                  <a:lnTo>
                    <a:pt x="141" y="433"/>
                  </a:lnTo>
                  <a:lnTo>
                    <a:pt x="132" y="428"/>
                  </a:lnTo>
                  <a:lnTo>
                    <a:pt x="123" y="423"/>
                  </a:lnTo>
                  <a:lnTo>
                    <a:pt x="115" y="418"/>
                  </a:lnTo>
                  <a:lnTo>
                    <a:pt x="108" y="410"/>
                  </a:lnTo>
                  <a:lnTo>
                    <a:pt x="95" y="395"/>
                  </a:lnTo>
                  <a:lnTo>
                    <a:pt x="85" y="377"/>
                  </a:lnTo>
                  <a:lnTo>
                    <a:pt x="79" y="359"/>
                  </a:lnTo>
                  <a:lnTo>
                    <a:pt x="77" y="340"/>
                  </a:lnTo>
                  <a:close/>
                </a:path>
              </a:pathLst>
            </a:custGeom>
            <a:solidFill>
              <a:srgbClr val="C44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5"/>
            <p:cNvSpPr>
              <a:spLocks/>
            </p:cNvSpPr>
            <p:nvPr/>
          </p:nvSpPr>
          <p:spPr bwMode="auto">
            <a:xfrm>
              <a:off x="677" y="2842"/>
              <a:ext cx="173" cy="217"/>
            </a:xfrm>
            <a:custGeom>
              <a:avLst/>
              <a:gdLst>
                <a:gd name="T0" fmla="*/ 76 w 347"/>
                <a:gd name="T1" fmla="*/ 336 h 435"/>
                <a:gd name="T2" fmla="*/ 71 w 347"/>
                <a:gd name="T3" fmla="*/ 122 h 435"/>
                <a:gd name="T4" fmla="*/ 53 w 347"/>
                <a:gd name="T5" fmla="*/ 122 h 435"/>
                <a:gd name="T6" fmla="*/ 46 w 347"/>
                <a:gd name="T7" fmla="*/ 122 h 435"/>
                <a:gd name="T8" fmla="*/ 39 w 347"/>
                <a:gd name="T9" fmla="*/ 122 h 435"/>
                <a:gd name="T10" fmla="*/ 32 w 347"/>
                <a:gd name="T11" fmla="*/ 120 h 435"/>
                <a:gd name="T12" fmla="*/ 25 w 347"/>
                <a:gd name="T13" fmla="*/ 120 h 435"/>
                <a:gd name="T14" fmla="*/ 18 w 347"/>
                <a:gd name="T15" fmla="*/ 118 h 435"/>
                <a:gd name="T16" fmla="*/ 11 w 347"/>
                <a:gd name="T17" fmla="*/ 117 h 435"/>
                <a:gd name="T18" fmla="*/ 6 w 347"/>
                <a:gd name="T19" fmla="*/ 115 h 435"/>
                <a:gd name="T20" fmla="*/ 0 w 347"/>
                <a:gd name="T21" fmla="*/ 113 h 435"/>
                <a:gd name="T22" fmla="*/ 6 w 347"/>
                <a:gd name="T23" fmla="*/ 108 h 435"/>
                <a:gd name="T24" fmla="*/ 13 w 347"/>
                <a:gd name="T25" fmla="*/ 99 h 435"/>
                <a:gd name="T26" fmla="*/ 27 w 347"/>
                <a:gd name="T27" fmla="*/ 92 h 435"/>
                <a:gd name="T28" fmla="*/ 44 w 347"/>
                <a:gd name="T29" fmla="*/ 85 h 435"/>
                <a:gd name="T30" fmla="*/ 59 w 347"/>
                <a:gd name="T31" fmla="*/ 81 h 435"/>
                <a:gd name="T32" fmla="*/ 71 w 347"/>
                <a:gd name="T33" fmla="*/ 74 h 435"/>
                <a:gd name="T34" fmla="*/ 80 w 347"/>
                <a:gd name="T35" fmla="*/ 67 h 435"/>
                <a:gd name="T36" fmla="*/ 89 w 347"/>
                <a:gd name="T37" fmla="*/ 58 h 435"/>
                <a:gd name="T38" fmla="*/ 94 w 347"/>
                <a:gd name="T39" fmla="*/ 50 h 435"/>
                <a:gd name="T40" fmla="*/ 101 w 347"/>
                <a:gd name="T41" fmla="*/ 41 h 435"/>
                <a:gd name="T42" fmla="*/ 105 w 347"/>
                <a:gd name="T43" fmla="*/ 32 h 435"/>
                <a:gd name="T44" fmla="*/ 108 w 347"/>
                <a:gd name="T45" fmla="*/ 23 h 435"/>
                <a:gd name="T46" fmla="*/ 112 w 347"/>
                <a:gd name="T47" fmla="*/ 16 h 435"/>
                <a:gd name="T48" fmla="*/ 115 w 347"/>
                <a:gd name="T49" fmla="*/ 9 h 435"/>
                <a:gd name="T50" fmla="*/ 119 w 347"/>
                <a:gd name="T51" fmla="*/ 4 h 435"/>
                <a:gd name="T52" fmla="*/ 122 w 347"/>
                <a:gd name="T53" fmla="*/ 0 h 435"/>
                <a:gd name="T54" fmla="*/ 129 w 347"/>
                <a:gd name="T55" fmla="*/ 0 h 435"/>
                <a:gd name="T56" fmla="*/ 142 w 347"/>
                <a:gd name="T57" fmla="*/ 2 h 435"/>
                <a:gd name="T58" fmla="*/ 156 w 347"/>
                <a:gd name="T59" fmla="*/ 5 h 435"/>
                <a:gd name="T60" fmla="*/ 173 w 347"/>
                <a:gd name="T61" fmla="*/ 11 h 435"/>
                <a:gd name="T62" fmla="*/ 195 w 347"/>
                <a:gd name="T63" fmla="*/ 16 h 435"/>
                <a:gd name="T64" fmla="*/ 216 w 347"/>
                <a:gd name="T65" fmla="*/ 25 h 435"/>
                <a:gd name="T66" fmla="*/ 239 w 347"/>
                <a:gd name="T67" fmla="*/ 34 h 435"/>
                <a:gd name="T68" fmla="*/ 262 w 347"/>
                <a:gd name="T69" fmla="*/ 42 h 435"/>
                <a:gd name="T70" fmla="*/ 347 w 347"/>
                <a:gd name="T71" fmla="*/ 317 h 435"/>
                <a:gd name="T72" fmla="*/ 272 w 347"/>
                <a:gd name="T73" fmla="*/ 317 h 435"/>
                <a:gd name="T74" fmla="*/ 272 w 347"/>
                <a:gd name="T75" fmla="*/ 336 h 435"/>
                <a:gd name="T76" fmla="*/ 271 w 347"/>
                <a:gd name="T77" fmla="*/ 355 h 435"/>
                <a:gd name="T78" fmla="*/ 265 w 347"/>
                <a:gd name="T79" fmla="*/ 375 h 435"/>
                <a:gd name="T80" fmla="*/ 257 w 347"/>
                <a:gd name="T81" fmla="*/ 391 h 435"/>
                <a:gd name="T82" fmla="*/ 244 w 347"/>
                <a:gd name="T83" fmla="*/ 407 h 435"/>
                <a:gd name="T84" fmla="*/ 230 w 347"/>
                <a:gd name="T85" fmla="*/ 417 h 435"/>
                <a:gd name="T86" fmla="*/ 212 w 347"/>
                <a:gd name="T87" fmla="*/ 428 h 435"/>
                <a:gd name="T88" fmla="*/ 195 w 347"/>
                <a:gd name="T89" fmla="*/ 433 h 435"/>
                <a:gd name="T90" fmla="*/ 175 w 347"/>
                <a:gd name="T91" fmla="*/ 435 h 435"/>
                <a:gd name="T92" fmla="*/ 165 w 347"/>
                <a:gd name="T93" fmla="*/ 435 h 435"/>
                <a:gd name="T94" fmla="*/ 156 w 347"/>
                <a:gd name="T95" fmla="*/ 433 h 435"/>
                <a:gd name="T96" fmla="*/ 147 w 347"/>
                <a:gd name="T97" fmla="*/ 431 h 435"/>
                <a:gd name="T98" fmla="*/ 138 w 347"/>
                <a:gd name="T99" fmla="*/ 428 h 435"/>
                <a:gd name="T100" fmla="*/ 129 w 347"/>
                <a:gd name="T101" fmla="*/ 423 h 435"/>
                <a:gd name="T102" fmla="*/ 120 w 347"/>
                <a:gd name="T103" fmla="*/ 417 h 435"/>
                <a:gd name="T104" fmla="*/ 112 w 347"/>
                <a:gd name="T105" fmla="*/ 412 h 435"/>
                <a:gd name="T106" fmla="*/ 105 w 347"/>
                <a:gd name="T107" fmla="*/ 405 h 435"/>
                <a:gd name="T108" fmla="*/ 92 w 347"/>
                <a:gd name="T109" fmla="*/ 391 h 435"/>
                <a:gd name="T110" fmla="*/ 83 w 347"/>
                <a:gd name="T111" fmla="*/ 373 h 435"/>
                <a:gd name="T112" fmla="*/ 78 w 347"/>
                <a:gd name="T113" fmla="*/ 355 h 435"/>
                <a:gd name="T114" fmla="*/ 76 w 347"/>
                <a:gd name="T115" fmla="*/ 336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35">
                  <a:moveTo>
                    <a:pt x="76" y="336"/>
                  </a:moveTo>
                  <a:lnTo>
                    <a:pt x="71" y="122"/>
                  </a:lnTo>
                  <a:lnTo>
                    <a:pt x="53" y="122"/>
                  </a:lnTo>
                  <a:lnTo>
                    <a:pt x="46" y="122"/>
                  </a:lnTo>
                  <a:lnTo>
                    <a:pt x="39" y="122"/>
                  </a:lnTo>
                  <a:lnTo>
                    <a:pt x="32" y="120"/>
                  </a:lnTo>
                  <a:lnTo>
                    <a:pt x="25" y="120"/>
                  </a:lnTo>
                  <a:lnTo>
                    <a:pt x="18" y="118"/>
                  </a:lnTo>
                  <a:lnTo>
                    <a:pt x="11" y="117"/>
                  </a:lnTo>
                  <a:lnTo>
                    <a:pt x="6" y="115"/>
                  </a:lnTo>
                  <a:lnTo>
                    <a:pt x="0" y="113"/>
                  </a:lnTo>
                  <a:lnTo>
                    <a:pt x="6" y="108"/>
                  </a:lnTo>
                  <a:lnTo>
                    <a:pt x="13" y="99"/>
                  </a:lnTo>
                  <a:lnTo>
                    <a:pt x="27" y="92"/>
                  </a:lnTo>
                  <a:lnTo>
                    <a:pt x="44" y="85"/>
                  </a:lnTo>
                  <a:lnTo>
                    <a:pt x="59" y="81"/>
                  </a:lnTo>
                  <a:lnTo>
                    <a:pt x="71" y="74"/>
                  </a:lnTo>
                  <a:lnTo>
                    <a:pt x="80" y="67"/>
                  </a:lnTo>
                  <a:lnTo>
                    <a:pt x="89" y="58"/>
                  </a:lnTo>
                  <a:lnTo>
                    <a:pt x="94" y="50"/>
                  </a:lnTo>
                  <a:lnTo>
                    <a:pt x="101" y="41"/>
                  </a:lnTo>
                  <a:lnTo>
                    <a:pt x="105" y="32"/>
                  </a:lnTo>
                  <a:lnTo>
                    <a:pt x="108" y="23"/>
                  </a:lnTo>
                  <a:lnTo>
                    <a:pt x="112" y="16"/>
                  </a:lnTo>
                  <a:lnTo>
                    <a:pt x="115" y="9"/>
                  </a:lnTo>
                  <a:lnTo>
                    <a:pt x="119" y="4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42" y="2"/>
                  </a:lnTo>
                  <a:lnTo>
                    <a:pt x="156" y="5"/>
                  </a:lnTo>
                  <a:lnTo>
                    <a:pt x="173" y="11"/>
                  </a:lnTo>
                  <a:lnTo>
                    <a:pt x="195" y="16"/>
                  </a:lnTo>
                  <a:lnTo>
                    <a:pt x="216" y="25"/>
                  </a:lnTo>
                  <a:lnTo>
                    <a:pt x="239" y="34"/>
                  </a:lnTo>
                  <a:lnTo>
                    <a:pt x="262" y="42"/>
                  </a:lnTo>
                  <a:lnTo>
                    <a:pt x="347" y="317"/>
                  </a:lnTo>
                  <a:lnTo>
                    <a:pt x="272" y="317"/>
                  </a:lnTo>
                  <a:lnTo>
                    <a:pt x="272" y="336"/>
                  </a:lnTo>
                  <a:lnTo>
                    <a:pt x="271" y="355"/>
                  </a:lnTo>
                  <a:lnTo>
                    <a:pt x="265" y="375"/>
                  </a:lnTo>
                  <a:lnTo>
                    <a:pt x="257" y="391"/>
                  </a:lnTo>
                  <a:lnTo>
                    <a:pt x="244" y="407"/>
                  </a:lnTo>
                  <a:lnTo>
                    <a:pt x="230" y="417"/>
                  </a:lnTo>
                  <a:lnTo>
                    <a:pt x="212" y="428"/>
                  </a:lnTo>
                  <a:lnTo>
                    <a:pt x="195" y="433"/>
                  </a:lnTo>
                  <a:lnTo>
                    <a:pt x="175" y="435"/>
                  </a:lnTo>
                  <a:lnTo>
                    <a:pt x="165" y="435"/>
                  </a:lnTo>
                  <a:lnTo>
                    <a:pt x="156" y="433"/>
                  </a:lnTo>
                  <a:lnTo>
                    <a:pt x="147" y="431"/>
                  </a:lnTo>
                  <a:lnTo>
                    <a:pt x="138" y="428"/>
                  </a:lnTo>
                  <a:lnTo>
                    <a:pt x="129" y="423"/>
                  </a:lnTo>
                  <a:lnTo>
                    <a:pt x="120" y="417"/>
                  </a:lnTo>
                  <a:lnTo>
                    <a:pt x="112" y="412"/>
                  </a:lnTo>
                  <a:lnTo>
                    <a:pt x="105" y="405"/>
                  </a:lnTo>
                  <a:lnTo>
                    <a:pt x="92" y="391"/>
                  </a:lnTo>
                  <a:lnTo>
                    <a:pt x="83" y="373"/>
                  </a:lnTo>
                  <a:lnTo>
                    <a:pt x="78" y="355"/>
                  </a:lnTo>
                  <a:lnTo>
                    <a:pt x="76" y="336"/>
                  </a:lnTo>
                  <a:close/>
                </a:path>
              </a:pathLst>
            </a:custGeom>
            <a:solidFill>
              <a:srgbClr val="CC5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6"/>
            <p:cNvSpPr>
              <a:spLocks/>
            </p:cNvSpPr>
            <p:nvPr/>
          </p:nvSpPr>
          <p:spPr bwMode="auto">
            <a:xfrm>
              <a:off x="678" y="2842"/>
              <a:ext cx="171" cy="215"/>
            </a:xfrm>
            <a:custGeom>
              <a:avLst/>
              <a:gdLst>
                <a:gd name="T0" fmla="*/ 74 w 341"/>
                <a:gd name="T1" fmla="*/ 332 h 429"/>
                <a:gd name="T2" fmla="*/ 69 w 341"/>
                <a:gd name="T3" fmla="*/ 118 h 429"/>
                <a:gd name="T4" fmla="*/ 51 w 341"/>
                <a:gd name="T5" fmla="*/ 118 h 429"/>
                <a:gd name="T6" fmla="*/ 39 w 341"/>
                <a:gd name="T7" fmla="*/ 118 h 429"/>
                <a:gd name="T8" fmla="*/ 23 w 341"/>
                <a:gd name="T9" fmla="*/ 116 h 429"/>
                <a:gd name="T10" fmla="*/ 10 w 341"/>
                <a:gd name="T11" fmla="*/ 115 h 429"/>
                <a:gd name="T12" fmla="*/ 0 w 341"/>
                <a:gd name="T13" fmla="*/ 111 h 429"/>
                <a:gd name="T14" fmla="*/ 3 w 341"/>
                <a:gd name="T15" fmla="*/ 106 h 429"/>
                <a:gd name="T16" fmla="*/ 12 w 341"/>
                <a:gd name="T17" fmla="*/ 97 h 429"/>
                <a:gd name="T18" fmla="*/ 25 w 341"/>
                <a:gd name="T19" fmla="*/ 90 h 429"/>
                <a:gd name="T20" fmla="*/ 42 w 341"/>
                <a:gd name="T21" fmla="*/ 85 h 429"/>
                <a:gd name="T22" fmla="*/ 56 w 341"/>
                <a:gd name="T23" fmla="*/ 79 h 429"/>
                <a:gd name="T24" fmla="*/ 67 w 341"/>
                <a:gd name="T25" fmla="*/ 74 h 429"/>
                <a:gd name="T26" fmla="*/ 78 w 341"/>
                <a:gd name="T27" fmla="*/ 67 h 429"/>
                <a:gd name="T28" fmla="*/ 85 w 341"/>
                <a:gd name="T29" fmla="*/ 58 h 429"/>
                <a:gd name="T30" fmla="*/ 92 w 341"/>
                <a:gd name="T31" fmla="*/ 49 h 429"/>
                <a:gd name="T32" fmla="*/ 97 w 341"/>
                <a:gd name="T33" fmla="*/ 40 h 429"/>
                <a:gd name="T34" fmla="*/ 101 w 341"/>
                <a:gd name="T35" fmla="*/ 32 h 429"/>
                <a:gd name="T36" fmla="*/ 104 w 341"/>
                <a:gd name="T37" fmla="*/ 23 h 429"/>
                <a:gd name="T38" fmla="*/ 108 w 341"/>
                <a:gd name="T39" fmla="*/ 16 h 429"/>
                <a:gd name="T40" fmla="*/ 111 w 341"/>
                <a:gd name="T41" fmla="*/ 10 h 429"/>
                <a:gd name="T42" fmla="*/ 115 w 341"/>
                <a:gd name="T43" fmla="*/ 5 h 429"/>
                <a:gd name="T44" fmla="*/ 118 w 341"/>
                <a:gd name="T45" fmla="*/ 0 h 429"/>
                <a:gd name="T46" fmla="*/ 125 w 341"/>
                <a:gd name="T47" fmla="*/ 0 h 429"/>
                <a:gd name="T48" fmla="*/ 138 w 341"/>
                <a:gd name="T49" fmla="*/ 2 h 429"/>
                <a:gd name="T50" fmla="*/ 152 w 341"/>
                <a:gd name="T51" fmla="*/ 5 h 429"/>
                <a:gd name="T52" fmla="*/ 169 w 341"/>
                <a:gd name="T53" fmla="*/ 10 h 429"/>
                <a:gd name="T54" fmla="*/ 189 w 341"/>
                <a:gd name="T55" fmla="*/ 16 h 429"/>
                <a:gd name="T56" fmla="*/ 210 w 341"/>
                <a:gd name="T57" fmla="*/ 25 h 429"/>
                <a:gd name="T58" fmla="*/ 233 w 341"/>
                <a:gd name="T59" fmla="*/ 33 h 429"/>
                <a:gd name="T60" fmla="*/ 256 w 341"/>
                <a:gd name="T61" fmla="*/ 42 h 429"/>
                <a:gd name="T62" fmla="*/ 341 w 341"/>
                <a:gd name="T63" fmla="*/ 313 h 429"/>
                <a:gd name="T64" fmla="*/ 268 w 341"/>
                <a:gd name="T65" fmla="*/ 313 h 429"/>
                <a:gd name="T66" fmla="*/ 268 w 341"/>
                <a:gd name="T67" fmla="*/ 332 h 429"/>
                <a:gd name="T68" fmla="*/ 267 w 341"/>
                <a:gd name="T69" fmla="*/ 352 h 429"/>
                <a:gd name="T70" fmla="*/ 261 w 341"/>
                <a:gd name="T71" fmla="*/ 369 h 429"/>
                <a:gd name="T72" fmla="*/ 253 w 341"/>
                <a:gd name="T73" fmla="*/ 387 h 429"/>
                <a:gd name="T74" fmla="*/ 240 w 341"/>
                <a:gd name="T75" fmla="*/ 401 h 429"/>
                <a:gd name="T76" fmla="*/ 226 w 341"/>
                <a:gd name="T77" fmla="*/ 414 h 429"/>
                <a:gd name="T78" fmla="*/ 208 w 341"/>
                <a:gd name="T79" fmla="*/ 422 h 429"/>
                <a:gd name="T80" fmla="*/ 191 w 341"/>
                <a:gd name="T81" fmla="*/ 428 h 429"/>
                <a:gd name="T82" fmla="*/ 171 w 341"/>
                <a:gd name="T83" fmla="*/ 429 h 429"/>
                <a:gd name="T84" fmla="*/ 161 w 341"/>
                <a:gd name="T85" fmla="*/ 429 h 429"/>
                <a:gd name="T86" fmla="*/ 152 w 341"/>
                <a:gd name="T87" fmla="*/ 428 h 429"/>
                <a:gd name="T88" fmla="*/ 143 w 341"/>
                <a:gd name="T89" fmla="*/ 426 h 429"/>
                <a:gd name="T90" fmla="*/ 134 w 341"/>
                <a:gd name="T91" fmla="*/ 422 h 429"/>
                <a:gd name="T92" fmla="*/ 125 w 341"/>
                <a:gd name="T93" fmla="*/ 417 h 429"/>
                <a:gd name="T94" fmla="*/ 116 w 341"/>
                <a:gd name="T95" fmla="*/ 412 h 429"/>
                <a:gd name="T96" fmla="*/ 109 w 341"/>
                <a:gd name="T97" fmla="*/ 406 h 429"/>
                <a:gd name="T98" fmla="*/ 102 w 341"/>
                <a:gd name="T99" fmla="*/ 399 h 429"/>
                <a:gd name="T100" fmla="*/ 90 w 341"/>
                <a:gd name="T101" fmla="*/ 385 h 429"/>
                <a:gd name="T102" fmla="*/ 81 w 341"/>
                <a:gd name="T103" fmla="*/ 368 h 429"/>
                <a:gd name="T104" fmla="*/ 76 w 341"/>
                <a:gd name="T105" fmla="*/ 350 h 429"/>
                <a:gd name="T106" fmla="*/ 74 w 341"/>
                <a:gd name="T107" fmla="*/ 332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29">
                  <a:moveTo>
                    <a:pt x="74" y="332"/>
                  </a:moveTo>
                  <a:lnTo>
                    <a:pt x="69" y="118"/>
                  </a:lnTo>
                  <a:lnTo>
                    <a:pt x="51" y="118"/>
                  </a:lnTo>
                  <a:lnTo>
                    <a:pt x="39" y="118"/>
                  </a:lnTo>
                  <a:lnTo>
                    <a:pt x="23" y="116"/>
                  </a:lnTo>
                  <a:lnTo>
                    <a:pt x="10" y="115"/>
                  </a:lnTo>
                  <a:lnTo>
                    <a:pt x="0" y="111"/>
                  </a:lnTo>
                  <a:lnTo>
                    <a:pt x="3" y="106"/>
                  </a:lnTo>
                  <a:lnTo>
                    <a:pt x="12" y="97"/>
                  </a:lnTo>
                  <a:lnTo>
                    <a:pt x="25" y="90"/>
                  </a:lnTo>
                  <a:lnTo>
                    <a:pt x="42" y="85"/>
                  </a:lnTo>
                  <a:lnTo>
                    <a:pt x="56" y="79"/>
                  </a:lnTo>
                  <a:lnTo>
                    <a:pt x="67" y="74"/>
                  </a:lnTo>
                  <a:lnTo>
                    <a:pt x="78" y="67"/>
                  </a:lnTo>
                  <a:lnTo>
                    <a:pt x="85" y="58"/>
                  </a:lnTo>
                  <a:lnTo>
                    <a:pt x="92" y="49"/>
                  </a:lnTo>
                  <a:lnTo>
                    <a:pt x="97" y="40"/>
                  </a:lnTo>
                  <a:lnTo>
                    <a:pt x="101" y="32"/>
                  </a:lnTo>
                  <a:lnTo>
                    <a:pt x="104" y="23"/>
                  </a:lnTo>
                  <a:lnTo>
                    <a:pt x="108" y="16"/>
                  </a:lnTo>
                  <a:lnTo>
                    <a:pt x="111" y="10"/>
                  </a:lnTo>
                  <a:lnTo>
                    <a:pt x="115" y="5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8" y="2"/>
                  </a:lnTo>
                  <a:lnTo>
                    <a:pt x="152" y="5"/>
                  </a:lnTo>
                  <a:lnTo>
                    <a:pt x="169" y="10"/>
                  </a:lnTo>
                  <a:lnTo>
                    <a:pt x="189" y="16"/>
                  </a:lnTo>
                  <a:lnTo>
                    <a:pt x="210" y="25"/>
                  </a:lnTo>
                  <a:lnTo>
                    <a:pt x="233" y="33"/>
                  </a:lnTo>
                  <a:lnTo>
                    <a:pt x="256" y="42"/>
                  </a:lnTo>
                  <a:lnTo>
                    <a:pt x="341" y="313"/>
                  </a:lnTo>
                  <a:lnTo>
                    <a:pt x="268" y="313"/>
                  </a:lnTo>
                  <a:lnTo>
                    <a:pt x="268" y="332"/>
                  </a:lnTo>
                  <a:lnTo>
                    <a:pt x="267" y="352"/>
                  </a:lnTo>
                  <a:lnTo>
                    <a:pt x="261" y="369"/>
                  </a:lnTo>
                  <a:lnTo>
                    <a:pt x="253" y="387"/>
                  </a:lnTo>
                  <a:lnTo>
                    <a:pt x="240" y="401"/>
                  </a:lnTo>
                  <a:lnTo>
                    <a:pt x="226" y="414"/>
                  </a:lnTo>
                  <a:lnTo>
                    <a:pt x="208" y="422"/>
                  </a:lnTo>
                  <a:lnTo>
                    <a:pt x="191" y="428"/>
                  </a:lnTo>
                  <a:lnTo>
                    <a:pt x="171" y="429"/>
                  </a:lnTo>
                  <a:lnTo>
                    <a:pt x="161" y="429"/>
                  </a:lnTo>
                  <a:lnTo>
                    <a:pt x="152" y="428"/>
                  </a:lnTo>
                  <a:lnTo>
                    <a:pt x="143" y="426"/>
                  </a:lnTo>
                  <a:lnTo>
                    <a:pt x="134" y="422"/>
                  </a:lnTo>
                  <a:lnTo>
                    <a:pt x="125" y="417"/>
                  </a:lnTo>
                  <a:lnTo>
                    <a:pt x="116" y="412"/>
                  </a:lnTo>
                  <a:lnTo>
                    <a:pt x="109" y="406"/>
                  </a:lnTo>
                  <a:lnTo>
                    <a:pt x="102" y="399"/>
                  </a:lnTo>
                  <a:lnTo>
                    <a:pt x="90" y="385"/>
                  </a:lnTo>
                  <a:lnTo>
                    <a:pt x="81" y="368"/>
                  </a:lnTo>
                  <a:lnTo>
                    <a:pt x="76" y="350"/>
                  </a:lnTo>
                  <a:lnTo>
                    <a:pt x="74" y="332"/>
                  </a:lnTo>
                  <a:close/>
                </a:path>
              </a:pathLst>
            </a:custGeom>
            <a:solidFill>
              <a:srgbClr val="D16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47"/>
            <p:cNvSpPr>
              <a:spLocks/>
            </p:cNvSpPr>
            <p:nvPr/>
          </p:nvSpPr>
          <p:spPr bwMode="auto">
            <a:xfrm>
              <a:off x="680" y="2843"/>
              <a:ext cx="167" cy="212"/>
            </a:xfrm>
            <a:custGeom>
              <a:avLst/>
              <a:gdLst>
                <a:gd name="T0" fmla="*/ 71 w 334"/>
                <a:gd name="T1" fmla="*/ 327 h 424"/>
                <a:gd name="T2" fmla="*/ 66 w 334"/>
                <a:gd name="T3" fmla="*/ 116 h 424"/>
                <a:gd name="T4" fmla="*/ 50 w 334"/>
                <a:gd name="T5" fmla="*/ 116 h 424"/>
                <a:gd name="T6" fmla="*/ 37 w 334"/>
                <a:gd name="T7" fmla="*/ 116 h 424"/>
                <a:gd name="T8" fmla="*/ 23 w 334"/>
                <a:gd name="T9" fmla="*/ 114 h 424"/>
                <a:gd name="T10" fmla="*/ 11 w 334"/>
                <a:gd name="T11" fmla="*/ 111 h 424"/>
                <a:gd name="T12" fmla="*/ 0 w 334"/>
                <a:gd name="T13" fmla="*/ 107 h 424"/>
                <a:gd name="T14" fmla="*/ 4 w 334"/>
                <a:gd name="T15" fmla="*/ 102 h 424"/>
                <a:gd name="T16" fmla="*/ 11 w 334"/>
                <a:gd name="T17" fmla="*/ 95 h 424"/>
                <a:gd name="T18" fmla="*/ 23 w 334"/>
                <a:gd name="T19" fmla="*/ 90 h 424"/>
                <a:gd name="T20" fmla="*/ 41 w 334"/>
                <a:gd name="T21" fmla="*/ 84 h 424"/>
                <a:gd name="T22" fmla="*/ 55 w 334"/>
                <a:gd name="T23" fmla="*/ 79 h 424"/>
                <a:gd name="T24" fmla="*/ 66 w 334"/>
                <a:gd name="T25" fmla="*/ 74 h 424"/>
                <a:gd name="T26" fmla="*/ 76 w 334"/>
                <a:gd name="T27" fmla="*/ 65 h 424"/>
                <a:gd name="T28" fmla="*/ 83 w 334"/>
                <a:gd name="T29" fmla="*/ 58 h 424"/>
                <a:gd name="T30" fmla="*/ 90 w 334"/>
                <a:gd name="T31" fmla="*/ 49 h 424"/>
                <a:gd name="T32" fmla="*/ 96 w 334"/>
                <a:gd name="T33" fmla="*/ 40 h 424"/>
                <a:gd name="T34" fmla="*/ 99 w 334"/>
                <a:gd name="T35" fmla="*/ 31 h 424"/>
                <a:gd name="T36" fmla="*/ 103 w 334"/>
                <a:gd name="T37" fmla="*/ 23 h 424"/>
                <a:gd name="T38" fmla="*/ 106 w 334"/>
                <a:gd name="T39" fmla="*/ 15 h 424"/>
                <a:gd name="T40" fmla="*/ 108 w 334"/>
                <a:gd name="T41" fmla="*/ 10 h 424"/>
                <a:gd name="T42" fmla="*/ 112 w 334"/>
                <a:gd name="T43" fmla="*/ 5 h 424"/>
                <a:gd name="T44" fmla="*/ 115 w 334"/>
                <a:gd name="T45" fmla="*/ 0 h 424"/>
                <a:gd name="T46" fmla="*/ 122 w 334"/>
                <a:gd name="T47" fmla="*/ 0 h 424"/>
                <a:gd name="T48" fmla="*/ 135 w 334"/>
                <a:gd name="T49" fmla="*/ 1 h 424"/>
                <a:gd name="T50" fmla="*/ 149 w 334"/>
                <a:gd name="T51" fmla="*/ 5 h 424"/>
                <a:gd name="T52" fmla="*/ 166 w 334"/>
                <a:gd name="T53" fmla="*/ 10 h 424"/>
                <a:gd name="T54" fmla="*/ 186 w 334"/>
                <a:gd name="T55" fmla="*/ 15 h 424"/>
                <a:gd name="T56" fmla="*/ 207 w 334"/>
                <a:gd name="T57" fmla="*/ 24 h 424"/>
                <a:gd name="T58" fmla="*/ 228 w 334"/>
                <a:gd name="T59" fmla="*/ 33 h 424"/>
                <a:gd name="T60" fmla="*/ 251 w 334"/>
                <a:gd name="T61" fmla="*/ 42 h 424"/>
                <a:gd name="T62" fmla="*/ 334 w 334"/>
                <a:gd name="T63" fmla="*/ 309 h 424"/>
                <a:gd name="T64" fmla="*/ 264 w 334"/>
                <a:gd name="T65" fmla="*/ 309 h 424"/>
                <a:gd name="T66" fmla="*/ 264 w 334"/>
                <a:gd name="T67" fmla="*/ 327 h 424"/>
                <a:gd name="T68" fmla="*/ 262 w 334"/>
                <a:gd name="T69" fmla="*/ 346 h 424"/>
                <a:gd name="T70" fmla="*/ 257 w 334"/>
                <a:gd name="T71" fmla="*/ 364 h 424"/>
                <a:gd name="T72" fmla="*/ 248 w 334"/>
                <a:gd name="T73" fmla="*/ 381 h 424"/>
                <a:gd name="T74" fmla="*/ 235 w 334"/>
                <a:gd name="T75" fmla="*/ 396 h 424"/>
                <a:gd name="T76" fmla="*/ 221 w 334"/>
                <a:gd name="T77" fmla="*/ 408 h 424"/>
                <a:gd name="T78" fmla="*/ 204 w 334"/>
                <a:gd name="T79" fmla="*/ 417 h 424"/>
                <a:gd name="T80" fmla="*/ 186 w 334"/>
                <a:gd name="T81" fmla="*/ 422 h 424"/>
                <a:gd name="T82" fmla="*/ 166 w 334"/>
                <a:gd name="T83" fmla="*/ 424 h 424"/>
                <a:gd name="T84" fmla="*/ 158 w 334"/>
                <a:gd name="T85" fmla="*/ 424 h 424"/>
                <a:gd name="T86" fmla="*/ 149 w 334"/>
                <a:gd name="T87" fmla="*/ 422 h 424"/>
                <a:gd name="T88" fmla="*/ 138 w 334"/>
                <a:gd name="T89" fmla="*/ 420 h 424"/>
                <a:gd name="T90" fmla="*/ 131 w 334"/>
                <a:gd name="T91" fmla="*/ 417 h 424"/>
                <a:gd name="T92" fmla="*/ 122 w 334"/>
                <a:gd name="T93" fmla="*/ 412 h 424"/>
                <a:gd name="T94" fmla="*/ 113 w 334"/>
                <a:gd name="T95" fmla="*/ 408 h 424"/>
                <a:gd name="T96" fmla="*/ 106 w 334"/>
                <a:gd name="T97" fmla="*/ 403 h 424"/>
                <a:gd name="T98" fmla="*/ 99 w 334"/>
                <a:gd name="T99" fmla="*/ 396 h 424"/>
                <a:gd name="T100" fmla="*/ 87 w 334"/>
                <a:gd name="T101" fmla="*/ 380 h 424"/>
                <a:gd name="T102" fmla="*/ 78 w 334"/>
                <a:gd name="T103" fmla="*/ 364 h 424"/>
                <a:gd name="T104" fmla="*/ 73 w 334"/>
                <a:gd name="T105" fmla="*/ 346 h 424"/>
                <a:gd name="T106" fmla="*/ 71 w 334"/>
                <a:gd name="T107" fmla="*/ 32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424">
                  <a:moveTo>
                    <a:pt x="71" y="327"/>
                  </a:moveTo>
                  <a:lnTo>
                    <a:pt x="66" y="116"/>
                  </a:lnTo>
                  <a:lnTo>
                    <a:pt x="50" y="116"/>
                  </a:lnTo>
                  <a:lnTo>
                    <a:pt x="37" y="116"/>
                  </a:lnTo>
                  <a:lnTo>
                    <a:pt x="23" y="114"/>
                  </a:lnTo>
                  <a:lnTo>
                    <a:pt x="11" y="111"/>
                  </a:lnTo>
                  <a:lnTo>
                    <a:pt x="0" y="107"/>
                  </a:lnTo>
                  <a:lnTo>
                    <a:pt x="4" y="102"/>
                  </a:lnTo>
                  <a:lnTo>
                    <a:pt x="11" y="95"/>
                  </a:lnTo>
                  <a:lnTo>
                    <a:pt x="23" y="90"/>
                  </a:lnTo>
                  <a:lnTo>
                    <a:pt x="41" y="84"/>
                  </a:lnTo>
                  <a:lnTo>
                    <a:pt x="55" y="79"/>
                  </a:lnTo>
                  <a:lnTo>
                    <a:pt x="66" y="74"/>
                  </a:lnTo>
                  <a:lnTo>
                    <a:pt x="76" y="65"/>
                  </a:lnTo>
                  <a:lnTo>
                    <a:pt x="83" y="58"/>
                  </a:lnTo>
                  <a:lnTo>
                    <a:pt x="90" y="49"/>
                  </a:lnTo>
                  <a:lnTo>
                    <a:pt x="96" y="40"/>
                  </a:lnTo>
                  <a:lnTo>
                    <a:pt x="99" y="31"/>
                  </a:lnTo>
                  <a:lnTo>
                    <a:pt x="103" y="23"/>
                  </a:lnTo>
                  <a:lnTo>
                    <a:pt x="106" y="15"/>
                  </a:lnTo>
                  <a:lnTo>
                    <a:pt x="108" y="10"/>
                  </a:lnTo>
                  <a:lnTo>
                    <a:pt x="112" y="5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5"/>
                  </a:lnTo>
                  <a:lnTo>
                    <a:pt x="166" y="10"/>
                  </a:lnTo>
                  <a:lnTo>
                    <a:pt x="186" y="15"/>
                  </a:lnTo>
                  <a:lnTo>
                    <a:pt x="207" y="24"/>
                  </a:lnTo>
                  <a:lnTo>
                    <a:pt x="228" y="33"/>
                  </a:lnTo>
                  <a:lnTo>
                    <a:pt x="251" y="42"/>
                  </a:lnTo>
                  <a:lnTo>
                    <a:pt x="334" y="309"/>
                  </a:lnTo>
                  <a:lnTo>
                    <a:pt x="264" y="309"/>
                  </a:lnTo>
                  <a:lnTo>
                    <a:pt x="264" y="327"/>
                  </a:lnTo>
                  <a:lnTo>
                    <a:pt x="262" y="346"/>
                  </a:lnTo>
                  <a:lnTo>
                    <a:pt x="257" y="364"/>
                  </a:lnTo>
                  <a:lnTo>
                    <a:pt x="248" y="381"/>
                  </a:lnTo>
                  <a:lnTo>
                    <a:pt x="235" y="396"/>
                  </a:lnTo>
                  <a:lnTo>
                    <a:pt x="221" y="408"/>
                  </a:lnTo>
                  <a:lnTo>
                    <a:pt x="204" y="417"/>
                  </a:lnTo>
                  <a:lnTo>
                    <a:pt x="186" y="422"/>
                  </a:lnTo>
                  <a:lnTo>
                    <a:pt x="166" y="424"/>
                  </a:lnTo>
                  <a:lnTo>
                    <a:pt x="158" y="424"/>
                  </a:lnTo>
                  <a:lnTo>
                    <a:pt x="149" y="422"/>
                  </a:lnTo>
                  <a:lnTo>
                    <a:pt x="138" y="420"/>
                  </a:lnTo>
                  <a:lnTo>
                    <a:pt x="131" y="417"/>
                  </a:lnTo>
                  <a:lnTo>
                    <a:pt x="122" y="412"/>
                  </a:lnTo>
                  <a:lnTo>
                    <a:pt x="113" y="408"/>
                  </a:lnTo>
                  <a:lnTo>
                    <a:pt x="106" y="403"/>
                  </a:lnTo>
                  <a:lnTo>
                    <a:pt x="99" y="396"/>
                  </a:lnTo>
                  <a:lnTo>
                    <a:pt x="87" y="380"/>
                  </a:lnTo>
                  <a:lnTo>
                    <a:pt x="78" y="364"/>
                  </a:lnTo>
                  <a:lnTo>
                    <a:pt x="73" y="346"/>
                  </a:lnTo>
                  <a:lnTo>
                    <a:pt x="71" y="327"/>
                  </a:lnTo>
                  <a:close/>
                </a:path>
              </a:pathLst>
            </a:custGeom>
            <a:solidFill>
              <a:srgbClr val="D66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8"/>
            <p:cNvSpPr>
              <a:spLocks/>
            </p:cNvSpPr>
            <p:nvPr/>
          </p:nvSpPr>
          <p:spPr bwMode="auto">
            <a:xfrm>
              <a:off x="682" y="2844"/>
              <a:ext cx="164" cy="210"/>
            </a:xfrm>
            <a:custGeom>
              <a:avLst/>
              <a:gdLst>
                <a:gd name="T0" fmla="*/ 69 w 329"/>
                <a:gd name="T1" fmla="*/ 324 h 419"/>
                <a:gd name="T2" fmla="*/ 63 w 329"/>
                <a:gd name="T3" fmla="*/ 113 h 419"/>
                <a:gd name="T4" fmla="*/ 48 w 329"/>
                <a:gd name="T5" fmla="*/ 113 h 419"/>
                <a:gd name="T6" fmla="*/ 35 w 329"/>
                <a:gd name="T7" fmla="*/ 113 h 419"/>
                <a:gd name="T8" fmla="*/ 21 w 329"/>
                <a:gd name="T9" fmla="*/ 112 h 419"/>
                <a:gd name="T10" fmla="*/ 9 w 329"/>
                <a:gd name="T11" fmla="*/ 110 h 419"/>
                <a:gd name="T12" fmla="*/ 0 w 329"/>
                <a:gd name="T13" fmla="*/ 106 h 419"/>
                <a:gd name="T14" fmla="*/ 3 w 329"/>
                <a:gd name="T15" fmla="*/ 101 h 419"/>
                <a:gd name="T16" fmla="*/ 10 w 329"/>
                <a:gd name="T17" fmla="*/ 94 h 419"/>
                <a:gd name="T18" fmla="*/ 21 w 329"/>
                <a:gd name="T19" fmla="*/ 89 h 419"/>
                <a:gd name="T20" fmla="*/ 39 w 329"/>
                <a:gd name="T21" fmla="*/ 83 h 419"/>
                <a:gd name="T22" fmla="*/ 53 w 329"/>
                <a:gd name="T23" fmla="*/ 80 h 419"/>
                <a:gd name="T24" fmla="*/ 63 w 329"/>
                <a:gd name="T25" fmla="*/ 73 h 419"/>
                <a:gd name="T26" fmla="*/ 72 w 329"/>
                <a:gd name="T27" fmla="*/ 66 h 419"/>
                <a:gd name="T28" fmla="*/ 79 w 329"/>
                <a:gd name="T29" fmla="*/ 59 h 419"/>
                <a:gd name="T30" fmla="*/ 86 w 329"/>
                <a:gd name="T31" fmla="*/ 50 h 419"/>
                <a:gd name="T32" fmla="*/ 92 w 329"/>
                <a:gd name="T33" fmla="*/ 41 h 419"/>
                <a:gd name="T34" fmla="*/ 95 w 329"/>
                <a:gd name="T35" fmla="*/ 32 h 419"/>
                <a:gd name="T36" fmla="*/ 99 w 329"/>
                <a:gd name="T37" fmla="*/ 23 h 419"/>
                <a:gd name="T38" fmla="*/ 102 w 329"/>
                <a:gd name="T39" fmla="*/ 16 h 419"/>
                <a:gd name="T40" fmla="*/ 106 w 329"/>
                <a:gd name="T41" fmla="*/ 11 h 419"/>
                <a:gd name="T42" fmla="*/ 108 w 329"/>
                <a:gd name="T43" fmla="*/ 6 h 419"/>
                <a:gd name="T44" fmla="*/ 111 w 329"/>
                <a:gd name="T45" fmla="*/ 0 h 419"/>
                <a:gd name="T46" fmla="*/ 118 w 329"/>
                <a:gd name="T47" fmla="*/ 0 h 419"/>
                <a:gd name="T48" fmla="*/ 131 w 329"/>
                <a:gd name="T49" fmla="*/ 2 h 419"/>
                <a:gd name="T50" fmla="*/ 145 w 329"/>
                <a:gd name="T51" fmla="*/ 6 h 419"/>
                <a:gd name="T52" fmla="*/ 162 w 329"/>
                <a:gd name="T53" fmla="*/ 11 h 419"/>
                <a:gd name="T54" fmla="*/ 182 w 329"/>
                <a:gd name="T55" fmla="*/ 16 h 419"/>
                <a:gd name="T56" fmla="*/ 201 w 329"/>
                <a:gd name="T57" fmla="*/ 25 h 419"/>
                <a:gd name="T58" fmla="*/ 224 w 329"/>
                <a:gd name="T59" fmla="*/ 34 h 419"/>
                <a:gd name="T60" fmla="*/ 246 w 329"/>
                <a:gd name="T61" fmla="*/ 43 h 419"/>
                <a:gd name="T62" fmla="*/ 329 w 329"/>
                <a:gd name="T63" fmla="*/ 306 h 419"/>
                <a:gd name="T64" fmla="*/ 258 w 329"/>
                <a:gd name="T65" fmla="*/ 306 h 419"/>
                <a:gd name="T66" fmla="*/ 258 w 329"/>
                <a:gd name="T67" fmla="*/ 324 h 419"/>
                <a:gd name="T68" fmla="*/ 256 w 329"/>
                <a:gd name="T69" fmla="*/ 343 h 419"/>
                <a:gd name="T70" fmla="*/ 251 w 329"/>
                <a:gd name="T71" fmla="*/ 361 h 419"/>
                <a:gd name="T72" fmla="*/ 242 w 329"/>
                <a:gd name="T73" fmla="*/ 377 h 419"/>
                <a:gd name="T74" fmla="*/ 230 w 329"/>
                <a:gd name="T75" fmla="*/ 391 h 419"/>
                <a:gd name="T76" fmla="*/ 216 w 329"/>
                <a:gd name="T77" fmla="*/ 403 h 419"/>
                <a:gd name="T78" fmla="*/ 200 w 329"/>
                <a:gd name="T79" fmla="*/ 412 h 419"/>
                <a:gd name="T80" fmla="*/ 182 w 329"/>
                <a:gd name="T81" fmla="*/ 418 h 419"/>
                <a:gd name="T82" fmla="*/ 162 w 329"/>
                <a:gd name="T83" fmla="*/ 419 h 419"/>
                <a:gd name="T84" fmla="*/ 154 w 329"/>
                <a:gd name="T85" fmla="*/ 419 h 419"/>
                <a:gd name="T86" fmla="*/ 145 w 329"/>
                <a:gd name="T87" fmla="*/ 418 h 419"/>
                <a:gd name="T88" fmla="*/ 136 w 329"/>
                <a:gd name="T89" fmla="*/ 416 h 419"/>
                <a:gd name="T90" fmla="*/ 127 w 329"/>
                <a:gd name="T91" fmla="*/ 412 h 419"/>
                <a:gd name="T92" fmla="*/ 118 w 329"/>
                <a:gd name="T93" fmla="*/ 407 h 419"/>
                <a:gd name="T94" fmla="*/ 111 w 329"/>
                <a:gd name="T95" fmla="*/ 403 h 419"/>
                <a:gd name="T96" fmla="*/ 102 w 329"/>
                <a:gd name="T97" fmla="*/ 398 h 419"/>
                <a:gd name="T98" fmla="*/ 95 w 329"/>
                <a:gd name="T99" fmla="*/ 391 h 419"/>
                <a:gd name="T100" fmla="*/ 83 w 329"/>
                <a:gd name="T101" fmla="*/ 377 h 419"/>
                <a:gd name="T102" fmla="*/ 76 w 329"/>
                <a:gd name="T103" fmla="*/ 359 h 419"/>
                <a:gd name="T104" fmla="*/ 71 w 329"/>
                <a:gd name="T105" fmla="*/ 342 h 419"/>
                <a:gd name="T106" fmla="*/ 69 w 329"/>
                <a:gd name="T107" fmla="*/ 324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419">
                  <a:moveTo>
                    <a:pt x="69" y="324"/>
                  </a:moveTo>
                  <a:lnTo>
                    <a:pt x="63" y="113"/>
                  </a:lnTo>
                  <a:lnTo>
                    <a:pt x="48" y="113"/>
                  </a:lnTo>
                  <a:lnTo>
                    <a:pt x="35" y="113"/>
                  </a:lnTo>
                  <a:lnTo>
                    <a:pt x="21" y="112"/>
                  </a:lnTo>
                  <a:lnTo>
                    <a:pt x="9" y="110"/>
                  </a:lnTo>
                  <a:lnTo>
                    <a:pt x="0" y="106"/>
                  </a:lnTo>
                  <a:lnTo>
                    <a:pt x="3" y="101"/>
                  </a:lnTo>
                  <a:lnTo>
                    <a:pt x="10" y="94"/>
                  </a:lnTo>
                  <a:lnTo>
                    <a:pt x="21" y="89"/>
                  </a:lnTo>
                  <a:lnTo>
                    <a:pt x="39" y="83"/>
                  </a:lnTo>
                  <a:lnTo>
                    <a:pt x="53" y="80"/>
                  </a:lnTo>
                  <a:lnTo>
                    <a:pt x="63" y="73"/>
                  </a:lnTo>
                  <a:lnTo>
                    <a:pt x="72" y="66"/>
                  </a:lnTo>
                  <a:lnTo>
                    <a:pt x="79" y="59"/>
                  </a:lnTo>
                  <a:lnTo>
                    <a:pt x="86" y="50"/>
                  </a:lnTo>
                  <a:lnTo>
                    <a:pt x="92" y="41"/>
                  </a:lnTo>
                  <a:lnTo>
                    <a:pt x="95" y="32"/>
                  </a:lnTo>
                  <a:lnTo>
                    <a:pt x="99" y="23"/>
                  </a:lnTo>
                  <a:lnTo>
                    <a:pt x="102" y="16"/>
                  </a:lnTo>
                  <a:lnTo>
                    <a:pt x="106" y="11"/>
                  </a:lnTo>
                  <a:lnTo>
                    <a:pt x="108" y="6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31" y="2"/>
                  </a:lnTo>
                  <a:lnTo>
                    <a:pt x="145" y="6"/>
                  </a:lnTo>
                  <a:lnTo>
                    <a:pt x="162" y="11"/>
                  </a:lnTo>
                  <a:lnTo>
                    <a:pt x="182" y="16"/>
                  </a:lnTo>
                  <a:lnTo>
                    <a:pt x="201" y="25"/>
                  </a:lnTo>
                  <a:lnTo>
                    <a:pt x="224" y="34"/>
                  </a:lnTo>
                  <a:lnTo>
                    <a:pt x="246" y="43"/>
                  </a:lnTo>
                  <a:lnTo>
                    <a:pt x="329" y="306"/>
                  </a:lnTo>
                  <a:lnTo>
                    <a:pt x="258" y="306"/>
                  </a:lnTo>
                  <a:lnTo>
                    <a:pt x="258" y="324"/>
                  </a:lnTo>
                  <a:lnTo>
                    <a:pt x="256" y="343"/>
                  </a:lnTo>
                  <a:lnTo>
                    <a:pt x="251" y="361"/>
                  </a:lnTo>
                  <a:lnTo>
                    <a:pt x="242" y="377"/>
                  </a:lnTo>
                  <a:lnTo>
                    <a:pt x="230" y="391"/>
                  </a:lnTo>
                  <a:lnTo>
                    <a:pt x="216" y="403"/>
                  </a:lnTo>
                  <a:lnTo>
                    <a:pt x="200" y="412"/>
                  </a:lnTo>
                  <a:lnTo>
                    <a:pt x="182" y="418"/>
                  </a:lnTo>
                  <a:lnTo>
                    <a:pt x="162" y="419"/>
                  </a:lnTo>
                  <a:lnTo>
                    <a:pt x="154" y="419"/>
                  </a:lnTo>
                  <a:lnTo>
                    <a:pt x="145" y="418"/>
                  </a:lnTo>
                  <a:lnTo>
                    <a:pt x="136" y="416"/>
                  </a:lnTo>
                  <a:lnTo>
                    <a:pt x="127" y="412"/>
                  </a:lnTo>
                  <a:lnTo>
                    <a:pt x="118" y="407"/>
                  </a:lnTo>
                  <a:lnTo>
                    <a:pt x="111" y="403"/>
                  </a:lnTo>
                  <a:lnTo>
                    <a:pt x="102" y="398"/>
                  </a:lnTo>
                  <a:lnTo>
                    <a:pt x="95" y="391"/>
                  </a:lnTo>
                  <a:lnTo>
                    <a:pt x="83" y="377"/>
                  </a:lnTo>
                  <a:lnTo>
                    <a:pt x="76" y="359"/>
                  </a:lnTo>
                  <a:lnTo>
                    <a:pt x="71" y="342"/>
                  </a:lnTo>
                  <a:lnTo>
                    <a:pt x="69" y="324"/>
                  </a:lnTo>
                  <a:close/>
                </a:path>
              </a:pathLst>
            </a:custGeom>
            <a:solidFill>
              <a:srgbClr val="DD7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9"/>
            <p:cNvSpPr>
              <a:spLocks/>
            </p:cNvSpPr>
            <p:nvPr/>
          </p:nvSpPr>
          <p:spPr bwMode="auto">
            <a:xfrm>
              <a:off x="684" y="2846"/>
              <a:ext cx="161" cy="206"/>
            </a:xfrm>
            <a:custGeom>
              <a:avLst/>
              <a:gdLst>
                <a:gd name="T0" fmla="*/ 66 w 324"/>
                <a:gd name="T1" fmla="*/ 318 h 412"/>
                <a:gd name="T2" fmla="*/ 60 w 324"/>
                <a:gd name="T3" fmla="*/ 109 h 412"/>
                <a:gd name="T4" fmla="*/ 48 w 324"/>
                <a:gd name="T5" fmla="*/ 108 h 412"/>
                <a:gd name="T6" fmla="*/ 34 w 324"/>
                <a:gd name="T7" fmla="*/ 108 h 412"/>
                <a:gd name="T8" fmla="*/ 22 w 324"/>
                <a:gd name="T9" fmla="*/ 106 h 412"/>
                <a:gd name="T10" fmla="*/ 9 w 324"/>
                <a:gd name="T11" fmla="*/ 104 h 412"/>
                <a:gd name="T12" fmla="*/ 0 w 324"/>
                <a:gd name="T13" fmla="*/ 102 h 412"/>
                <a:gd name="T14" fmla="*/ 4 w 324"/>
                <a:gd name="T15" fmla="*/ 97 h 412"/>
                <a:gd name="T16" fmla="*/ 9 w 324"/>
                <a:gd name="T17" fmla="*/ 92 h 412"/>
                <a:gd name="T18" fmla="*/ 20 w 324"/>
                <a:gd name="T19" fmla="*/ 87 h 412"/>
                <a:gd name="T20" fmla="*/ 37 w 324"/>
                <a:gd name="T21" fmla="*/ 81 h 412"/>
                <a:gd name="T22" fmla="*/ 52 w 324"/>
                <a:gd name="T23" fmla="*/ 76 h 412"/>
                <a:gd name="T24" fmla="*/ 62 w 324"/>
                <a:gd name="T25" fmla="*/ 71 h 412"/>
                <a:gd name="T26" fmla="*/ 71 w 324"/>
                <a:gd name="T27" fmla="*/ 64 h 412"/>
                <a:gd name="T28" fmla="*/ 78 w 324"/>
                <a:gd name="T29" fmla="*/ 55 h 412"/>
                <a:gd name="T30" fmla="*/ 83 w 324"/>
                <a:gd name="T31" fmla="*/ 46 h 412"/>
                <a:gd name="T32" fmla="*/ 89 w 324"/>
                <a:gd name="T33" fmla="*/ 39 h 412"/>
                <a:gd name="T34" fmla="*/ 92 w 324"/>
                <a:gd name="T35" fmla="*/ 30 h 412"/>
                <a:gd name="T36" fmla="*/ 96 w 324"/>
                <a:gd name="T37" fmla="*/ 21 h 412"/>
                <a:gd name="T38" fmla="*/ 99 w 324"/>
                <a:gd name="T39" fmla="*/ 14 h 412"/>
                <a:gd name="T40" fmla="*/ 103 w 324"/>
                <a:gd name="T41" fmla="*/ 9 h 412"/>
                <a:gd name="T42" fmla="*/ 106 w 324"/>
                <a:gd name="T43" fmla="*/ 3 h 412"/>
                <a:gd name="T44" fmla="*/ 110 w 324"/>
                <a:gd name="T45" fmla="*/ 0 h 412"/>
                <a:gd name="T46" fmla="*/ 117 w 324"/>
                <a:gd name="T47" fmla="*/ 0 h 412"/>
                <a:gd name="T48" fmla="*/ 128 w 324"/>
                <a:gd name="T49" fmla="*/ 0 h 412"/>
                <a:gd name="T50" fmla="*/ 144 w 324"/>
                <a:gd name="T51" fmla="*/ 3 h 412"/>
                <a:gd name="T52" fmla="*/ 159 w 324"/>
                <a:gd name="T53" fmla="*/ 9 h 412"/>
                <a:gd name="T54" fmla="*/ 179 w 324"/>
                <a:gd name="T55" fmla="*/ 14 h 412"/>
                <a:gd name="T56" fmla="*/ 198 w 324"/>
                <a:gd name="T57" fmla="*/ 23 h 412"/>
                <a:gd name="T58" fmla="*/ 221 w 324"/>
                <a:gd name="T59" fmla="*/ 32 h 412"/>
                <a:gd name="T60" fmla="*/ 243 w 324"/>
                <a:gd name="T61" fmla="*/ 41 h 412"/>
                <a:gd name="T62" fmla="*/ 324 w 324"/>
                <a:gd name="T63" fmla="*/ 300 h 412"/>
                <a:gd name="T64" fmla="*/ 253 w 324"/>
                <a:gd name="T65" fmla="*/ 300 h 412"/>
                <a:gd name="T66" fmla="*/ 253 w 324"/>
                <a:gd name="T67" fmla="*/ 318 h 412"/>
                <a:gd name="T68" fmla="*/ 251 w 324"/>
                <a:gd name="T69" fmla="*/ 338 h 412"/>
                <a:gd name="T70" fmla="*/ 246 w 324"/>
                <a:gd name="T71" fmla="*/ 355 h 412"/>
                <a:gd name="T72" fmla="*/ 237 w 324"/>
                <a:gd name="T73" fmla="*/ 371 h 412"/>
                <a:gd name="T74" fmla="*/ 225 w 324"/>
                <a:gd name="T75" fmla="*/ 384 h 412"/>
                <a:gd name="T76" fmla="*/ 213 w 324"/>
                <a:gd name="T77" fmla="*/ 396 h 412"/>
                <a:gd name="T78" fmla="*/ 197 w 324"/>
                <a:gd name="T79" fmla="*/ 405 h 412"/>
                <a:gd name="T80" fmla="*/ 179 w 324"/>
                <a:gd name="T81" fmla="*/ 410 h 412"/>
                <a:gd name="T82" fmla="*/ 159 w 324"/>
                <a:gd name="T83" fmla="*/ 412 h 412"/>
                <a:gd name="T84" fmla="*/ 151 w 324"/>
                <a:gd name="T85" fmla="*/ 412 h 412"/>
                <a:gd name="T86" fmla="*/ 142 w 324"/>
                <a:gd name="T87" fmla="*/ 410 h 412"/>
                <a:gd name="T88" fmla="*/ 133 w 324"/>
                <a:gd name="T89" fmla="*/ 408 h 412"/>
                <a:gd name="T90" fmla="*/ 124 w 324"/>
                <a:gd name="T91" fmla="*/ 405 h 412"/>
                <a:gd name="T92" fmla="*/ 115 w 324"/>
                <a:gd name="T93" fmla="*/ 399 h 412"/>
                <a:gd name="T94" fmla="*/ 108 w 324"/>
                <a:gd name="T95" fmla="*/ 396 h 412"/>
                <a:gd name="T96" fmla="*/ 101 w 324"/>
                <a:gd name="T97" fmla="*/ 391 h 412"/>
                <a:gd name="T98" fmla="*/ 94 w 324"/>
                <a:gd name="T99" fmla="*/ 384 h 412"/>
                <a:gd name="T100" fmla="*/ 82 w 324"/>
                <a:gd name="T101" fmla="*/ 369 h 412"/>
                <a:gd name="T102" fmla="*/ 73 w 324"/>
                <a:gd name="T103" fmla="*/ 353 h 412"/>
                <a:gd name="T104" fmla="*/ 68 w 324"/>
                <a:gd name="T105" fmla="*/ 336 h 412"/>
                <a:gd name="T106" fmla="*/ 66 w 324"/>
                <a:gd name="T107" fmla="*/ 318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4" h="412">
                  <a:moveTo>
                    <a:pt x="66" y="318"/>
                  </a:moveTo>
                  <a:lnTo>
                    <a:pt x="60" y="109"/>
                  </a:lnTo>
                  <a:lnTo>
                    <a:pt x="48" y="108"/>
                  </a:lnTo>
                  <a:lnTo>
                    <a:pt x="34" y="108"/>
                  </a:lnTo>
                  <a:lnTo>
                    <a:pt x="22" y="106"/>
                  </a:lnTo>
                  <a:lnTo>
                    <a:pt x="9" y="104"/>
                  </a:lnTo>
                  <a:lnTo>
                    <a:pt x="0" y="102"/>
                  </a:lnTo>
                  <a:lnTo>
                    <a:pt x="4" y="97"/>
                  </a:lnTo>
                  <a:lnTo>
                    <a:pt x="9" y="92"/>
                  </a:lnTo>
                  <a:lnTo>
                    <a:pt x="20" y="87"/>
                  </a:lnTo>
                  <a:lnTo>
                    <a:pt x="37" y="81"/>
                  </a:lnTo>
                  <a:lnTo>
                    <a:pt x="52" y="76"/>
                  </a:lnTo>
                  <a:lnTo>
                    <a:pt x="62" y="71"/>
                  </a:lnTo>
                  <a:lnTo>
                    <a:pt x="71" y="64"/>
                  </a:lnTo>
                  <a:lnTo>
                    <a:pt x="78" y="55"/>
                  </a:lnTo>
                  <a:lnTo>
                    <a:pt x="83" y="46"/>
                  </a:lnTo>
                  <a:lnTo>
                    <a:pt x="89" y="39"/>
                  </a:lnTo>
                  <a:lnTo>
                    <a:pt x="92" y="30"/>
                  </a:lnTo>
                  <a:lnTo>
                    <a:pt x="96" y="21"/>
                  </a:lnTo>
                  <a:lnTo>
                    <a:pt x="99" y="14"/>
                  </a:lnTo>
                  <a:lnTo>
                    <a:pt x="103" y="9"/>
                  </a:lnTo>
                  <a:lnTo>
                    <a:pt x="106" y="3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8" y="0"/>
                  </a:lnTo>
                  <a:lnTo>
                    <a:pt x="144" y="3"/>
                  </a:lnTo>
                  <a:lnTo>
                    <a:pt x="159" y="9"/>
                  </a:lnTo>
                  <a:lnTo>
                    <a:pt x="179" y="14"/>
                  </a:lnTo>
                  <a:lnTo>
                    <a:pt x="198" y="23"/>
                  </a:lnTo>
                  <a:lnTo>
                    <a:pt x="221" y="32"/>
                  </a:lnTo>
                  <a:lnTo>
                    <a:pt x="243" y="41"/>
                  </a:lnTo>
                  <a:lnTo>
                    <a:pt x="324" y="300"/>
                  </a:lnTo>
                  <a:lnTo>
                    <a:pt x="253" y="300"/>
                  </a:lnTo>
                  <a:lnTo>
                    <a:pt x="253" y="318"/>
                  </a:lnTo>
                  <a:lnTo>
                    <a:pt x="251" y="338"/>
                  </a:lnTo>
                  <a:lnTo>
                    <a:pt x="246" y="355"/>
                  </a:lnTo>
                  <a:lnTo>
                    <a:pt x="237" y="371"/>
                  </a:lnTo>
                  <a:lnTo>
                    <a:pt x="225" y="384"/>
                  </a:lnTo>
                  <a:lnTo>
                    <a:pt x="213" y="396"/>
                  </a:lnTo>
                  <a:lnTo>
                    <a:pt x="197" y="405"/>
                  </a:lnTo>
                  <a:lnTo>
                    <a:pt x="179" y="410"/>
                  </a:lnTo>
                  <a:lnTo>
                    <a:pt x="159" y="412"/>
                  </a:lnTo>
                  <a:lnTo>
                    <a:pt x="151" y="412"/>
                  </a:lnTo>
                  <a:lnTo>
                    <a:pt x="142" y="410"/>
                  </a:lnTo>
                  <a:lnTo>
                    <a:pt x="133" y="408"/>
                  </a:lnTo>
                  <a:lnTo>
                    <a:pt x="124" y="405"/>
                  </a:lnTo>
                  <a:lnTo>
                    <a:pt x="115" y="399"/>
                  </a:lnTo>
                  <a:lnTo>
                    <a:pt x="108" y="396"/>
                  </a:lnTo>
                  <a:lnTo>
                    <a:pt x="101" y="391"/>
                  </a:lnTo>
                  <a:lnTo>
                    <a:pt x="94" y="384"/>
                  </a:lnTo>
                  <a:lnTo>
                    <a:pt x="82" y="369"/>
                  </a:lnTo>
                  <a:lnTo>
                    <a:pt x="73" y="353"/>
                  </a:lnTo>
                  <a:lnTo>
                    <a:pt x="68" y="336"/>
                  </a:lnTo>
                  <a:lnTo>
                    <a:pt x="66" y="318"/>
                  </a:lnTo>
                  <a:close/>
                </a:path>
              </a:pathLst>
            </a:custGeom>
            <a:solidFill>
              <a:srgbClr val="E28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50"/>
            <p:cNvSpPr>
              <a:spLocks/>
            </p:cNvSpPr>
            <p:nvPr/>
          </p:nvSpPr>
          <p:spPr bwMode="auto">
            <a:xfrm>
              <a:off x="685" y="2847"/>
              <a:ext cx="159" cy="203"/>
            </a:xfrm>
            <a:custGeom>
              <a:avLst/>
              <a:gdLst>
                <a:gd name="T0" fmla="*/ 64 w 316"/>
                <a:gd name="T1" fmla="*/ 314 h 406"/>
                <a:gd name="T2" fmla="*/ 58 w 316"/>
                <a:gd name="T3" fmla="*/ 106 h 406"/>
                <a:gd name="T4" fmla="*/ 46 w 316"/>
                <a:gd name="T5" fmla="*/ 106 h 406"/>
                <a:gd name="T6" fmla="*/ 33 w 316"/>
                <a:gd name="T7" fmla="*/ 106 h 406"/>
                <a:gd name="T8" fmla="*/ 21 w 316"/>
                <a:gd name="T9" fmla="*/ 104 h 406"/>
                <a:gd name="T10" fmla="*/ 9 w 316"/>
                <a:gd name="T11" fmla="*/ 102 h 406"/>
                <a:gd name="T12" fmla="*/ 0 w 316"/>
                <a:gd name="T13" fmla="*/ 99 h 406"/>
                <a:gd name="T14" fmla="*/ 3 w 316"/>
                <a:gd name="T15" fmla="*/ 93 h 406"/>
                <a:gd name="T16" fmla="*/ 9 w 316"/>
                <a:gd name="T17" fmla="*/ 88 h 406"/>
                <a:gd name="T18" fmla="*/ 18 w 316"/>
                <a:gd name="T19" fmla="*/ 85 h 406"/>
                <a:gd name="T20" fmla="*/ 33 w 316"/>
                <a:gd name="T21" fmla="*/ 79 h 406"/>
                <a:gd name="T22" fmla="*/ 48 w 316"/>
                <a:gd name="T23" fmla="*/ 76 h 406"/>
                <a:gd name="T24" fmla="*/ 58 w 316"/>
                <a:gd name="T25" fmla="*/ 69 h 406"/>
                <a:gd name="T26" fmla="*/ 67 w 316"/>
                <a:gd name="T27" fmla="*/ 63 h 406"/>
                <a:gd name="T28" fmla="*/ 74 w 316"/>
                <a:gd name="T29" fmla="*/ 54 h 406"/>
                <a:gd name="T30" fmla="*/ 81 w 316"/>
                <a:gd name="T31" fmla="*/ 46 h 406"/>
                <a:gd name="T32" fmla="*/ 87 w 316"/>
                <a:gd name="T33" fmla="*/ 39 h 406"/>
                <a:gd name="T34" fmla="*/ 90 w 316"/>
                <a:gd name="T35" fmla="*/ 30 h 406"/>
                <a:gd name="T36" fmla="*/ 94 w 316"/>
                <a:gd name="T37" fmla="*/ 21 h 406"/>
                <a:gd name="T38" fmla="*/ 97 w 316"/>
                <a:gd name="T39" fmla="*/ 14 h 406"/>
                <a:gd name="T40" fmla="*/ 99 w 316"/>
                <a:gd name="T41" fmla="*/ 8 h 406"/>
                <a:gd name="T42" fmla="*/ 102 w 316"/>
                <a:gd name="T43" fmla="*/ 3 h 406"/>
                <a:gd name="T44" fmla="*/ 106 w 316"/>
                <a:gd name="T45" fmla="*/ 0 h 406"/>
                <a:gd name="T46" fmla="*/ 113 w 316"/>
                <a:gd name="T47" fmla="*/ 0 h 406"/>
                <a:gd name="T48" fmla="*/ 124 w 316"/>
                <a:gd name="T49" fmla="*/ 1 h 406"/>
                <a:gd name="T50" fmla="*/ 138 w 316"/>
                <a:gd name="T51" fmla="*/ 3 h 406"/>
                <a:gd name="T52" fmla="*/ 155 w 316"/>
                <a:gd name="T53" fmla="*/ 8 h 406"/>
                <a:gd name="T54" fmla="*/ 173 w 316"/>
                <a:gd name="T55" fmla="*/ 14 h 406"/>
                <a:gd name="T56" fmla="*/ 194 w 316"/>
                <a:gd name="T57" fmla="*/ 21 h 406"/>
                <a:gd name="T58" fmla="*/ 216 w 316"/>
                <a:gd name="T59" fmla="*/ 30 h 406"/>
                <a:gd name="T60" fmla="*/ 237 w 316"/>
                <a:gd name="T61" fmla="*/ 39 h 406"/>
                <a:gd name="T62" fmla="*/ 316 w 316"/>
                <a:gd name="T63" fmla="*/ 295 h 406"/>
                <a:gd name="T64" fmla="*/ 247 w 316"/>
                <a:gd name="T65" fmla="*/ 295 h 406"/>
                <a:gd name="T66" fmla="*/ 247 w 316"/>
                <a:gd name="T67" fmla="*/ 314 h 406"/>
                <a:gd name="T68" fmla="*/ 246 w 316"/>
                <a:gd name="T69" fmla="*/ 332 h 406"/>
                <a:gd name="T70" fmla="*/ 240 w 316"/>
                <a:gd name="T71" fmla="*/ 350 h 406"/>
                <a:gd name="T72" fmla="*/ 231 w 316"/>
                <a:gd name="T73" fmla="*/ 366 h 406"/>
                <a:gd name="T74" fmla="*/ 221 w 316"/>
                <a:gd name="T75" fmla="*/ 378 h 406"/>
                <a:gd name="T76" fmla="*/ 207 w 316"/>
                <a:gd name="T77" fmla="*/ 390 h 406"/>
                <a:gd name="T78" fmla="*/ 191 w 316"/>
                <a:gd name="T79" fmla="*/ 399 h 406"/>
                <a:gd name="T80" fmla="*/ 175 w 316"/>
                <a:gd name="T81" fmla="*/ 405 h 406"/>
                <a:gd name="T82" fmla="*/ 155 w 316"/>
                <a:gd name="T83" fmla="*/ 406 h 406"/>
                <a:gd name="T84" fmla="*/ 147 w 316"/>
                <a:gd name="T85" fmla="*/ 406 h 406"/>
                <a:gd name="T86" fmla="*/ 138 w 316"/>
                <a:gd name="T87" fmla="*/ 405 h 406"/>
                <a:gd name="T88" fmla="*/ 129 w 316"/>
                <a:gd name="T89" fmla="*/ 403 h 406"/>
                <a:gd name="T90" fmla="*/ 120 w 316"/>
                <a:gd name="T91" fmla="*/ 399 h 406"/>
                <a:gd name="T92" fmla="*/ 111 w 316"/>
                <a:gd name="T93" fmla="*/ 394 h 406"/>
                <a:gd name="T94" fmla="*/ 104 w 316"/>
                <a:gd name="T95" fmla="*/ 390 h 406"/>
                <a:gd name="T96" fmla="*/ 97 w 316"/>
                <a:gd name="T97" fmla="*/ 385 h 406"/>
                <a:gd name="T98" fmla="*/ 90 w 316"/>
                <a:gd name="T99" fmla="*/ 378 h 406"/>
                <a:gd name="T100" fmla="*/ 78 w 316"/>
                <a:gd name="T101" fmla="*/ 364 h 406"/>
                <a:gd name="T102" fmla="*/ 71 w 316"/>
                <a:gd name="T103" fmla="*/ 348 h 406"/>
                <a:gd name="T104" fmla="*/ 65 w 316"/>
                <a:gd name="T105" fmla="*/ 332 h 406"/>
                <a:gd name="T106" fmla="*/ 64 w 316"/>
                <a:gd name="T107" fmla="*/ 314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6" h="406">
                  <a:moveTo>
                    <a:pt x="64" y="314"/>
                  </a:moveTo>
                  <a:lnTo>
                    <a:pt x="58" y="106"/>
                  </a:lnTo>
                  <a:lnTo>
                    <a:pt x="46" y="106"/>
                  </a:lnTo>
                  <a:lnTo>
                    <a:pt x="33" y="106"/>
                  </a:lnTo>
                  <a:lnTo>
                    <a:pt x="21" y="104"/>
                  </a:lnTo>
                  <a:lnTo>
                    <a:pt x="9" y="102"/>
                  </a:lnTo>
                  <a:lnTo>
                    <a:pt x="0" y="99"/>
                  </a:lnTo>
                  <a:lnTo>
                    <a:pt x="3" y="93"/>
                  </a:lnTo>
                  <a:lnTo>
                    <a:pt x="9" y="88"/>
                  </a:lnTo>
                  <a:lnTo>
                    <a:pt x="18" y="85"/>
                  </a:lnTo>
                  <a:lnTo>
                    <a:pt x="33" y="79"/>
                  </a:lnTo>
                  <a:lnTo>
                    <a:pt x="48" y="76"/>
                  </a:lnTo>
                  <a:lnTo>
                    <a:pt x="58" y="69"/>
                  </a:lnTo>
                  <a:lnTo>
                    <a:pt x="67" y="63"/>
                  </a:lnTo>
                  <a:lnTo>
                    <a:pt x="74" y="54"/>
                  </a:lnTo>
                  <a:lnTo>
                    <a:pt x="81" y="46"/>
                  </a:lnTo>
                  <a:lnTo>
                    <a:pt x="87" y="39"/>
                  </a:lnTo>
                  <a:lnTo>
                    <a:pt x="90" y="30"/>
                  </a:lnTo>
                  <a:lnTo>
                    <a:pt x="94" y="21"/>
                  </a:lnTo>
                  <a:lnTo>
                    <a:pt x="97" y="14"/>
                  </a:lnTo>
                  <a:lnTo>
                    <a:pt x="99" y="8"/>
                  </a:lnTo>
                  <a:lnTo>
                    <a:pt x="102" y="3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4" y="1"/>
                  </a:lnTo>
                  <a:lnTo>
                    <a:pt x="138" y="3"/>
                  </a:lnTo>
                  <a:lnTo>
                    <a:pt x="155" y="8"/>
                  </a:lnTo>
                  <a:lnTo>
                    <a:pt x="173" y="14"/>
                  </a:lnTo>
                  <a:lnTo>
                    <a:pt x="194" y="21"/>
                  </a:lnTo>
                  <a:lnTo>
                    <a:pt x="216" y="30"/>
                  </a:lnTo>
                  <a:lnTo>
                    <a:pt x="237" y="39"/>
                  </a:lnTo>
                  <a:lnTo>
                    <a:pt x="316" y="295"/>
                  </a:lnTo>
                  <a:lnTo>
                    <a:pt x="247" y="295"/>
                  </a:lnTo>
                  <a:lnTo>
                    <a:pt x="247" y="314"/>
                  </a:lnTo>
                  <a:lnTo>
                    <a:pt x="246" y="332"/>
                  </a:lnTo>
                  <a:lnTo>
                    <a:pt x="240" y="350"/>
                  </a:lnTo>
                  <a:lnTo>
                    <a:pt x="231" y="366"/>
                  </a:lnTo>
                  <a:lnTo>
                    <a:pt x="221" y="378"/>
                  </a:lnTo>
                  <a:lnTo>
                    <a:pt x="207" y="390"/>
                  </a:lnTo>
                  <a:lnTo>
                    <a:pt x="191" y="399"/>
                  </a:lnTo>
                  <a:lnTo>
                    <a:pt x="175" y="405"/>
                  </a:lnTo>
                  <a:lnTo>
                    <a:pt x="155" y="406"/>
                  </a:lnTo>
                  <a:lnTo>
                    <a:pt x="147" y="406"/>
                  </a:lnTo>
                  <a:lnTo>
                    <a:pt x="138" y="405"/>
                  </a:lnTo>
                  <a:lnTo>
                    <a:pt x="129" y="403"/>
                  </a:lnTo>
                  <a:lnTo>
                    <a:pt x="120" y="399"/>
                  </a:lnTo>
                  <a:lnTo>
                    <a:pt x="111" y="394"/>
                  </a:lnTo>
                  <a:lnTo>
                    <a:pt x="104" y="390"/>
                  </a:lnTo>
                  <a:lnTo>
                    <a:pt x="97" y="385"/>
                  </a:lnTo>
                  <a:lnTo>
                    <a:pt x="90" y="378"/>
                  </a:lnTo>
                  <a:lnTo>
                    <a:pt x="78" y="364"/>
                  </a:lnTo>
                  <a:lnTo>
                    <a:pt x="71" y="348"/>
                  </a:lnTo>
                  <a:lnTo>
                    <a:pt x="65" y="332"/>
                  </a:lnTo>
                  <a:lnTo>
                    <a:pt x="64" y="314"/>
                  </a:lnTo>
                  <a:close/>
                </a:path>
              </a:pathLst>
            </a:custGeom>
            <a:solidFill>
              <a:srgbClr val="EA9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51"/>
            <p:cNvSpPr>
              <a:spLocks/>
            </p:cNvSpPr>
            <p:nvPr/>
          </p:nvSpPr>
          <p:spPr bwMode="auto">
            <a:xfrm>
              <a:off x="687" y="2848"/>
              <a:ext cx="156" cy="200"/>
            </a:xfrm>
            <a:custGeom>
              <a:avLst/>
              <a:gdLst>
                <a:gd name="T0" fmla="*/ 62 w 312"/>
                <a:gd name="T1" fmla="*/ 310 h 402"/>
                <a:gd name="T2" fmla="*/ 55 w 312"/>
                <a:gd name="T3" fmla="*/ 105 h 402"/>
                <a:gd name="T4" fmla="*/ 45 w 312"/>
                <a:gd name="T5" fmla="*/ 103 h 402"/>
                <a:gd name="T6" fmla="*/ 32 w 312"/>
                <a:gd name="T7" fmla="*/ 103 h 402"/>
                <a:gd name="T8" fmla="*/ 20 w 312"/>
                <a:gd name="T9" fmla="*/ 101 h 402"/>
                <a:gd name="T10" fmla="*/ 9 w 312"/>
                <a:gd name="T11" fmla="*/ 99 h 402"/>
                <a:gd name="T12" fmla="*/ 0 w 312"/>
                <a:gd name="T13" fmla="*/ 98 h 402"/>
                <a:gd name="T14" fmla="*/ 4 w 312"/>
                <a:gd name="T15" fmla="*/ 92 h 402"/>
                <a:gd name="T16" fmla="*/ 8 w 312"/>
                <a:gd name="T17" fmla="*/ 89 h 402"/>
                <a:gd name="T18" fmla="*/ 16 w 312"/>
                <a:gd name="T19" fmla="*/ 85 h 402"/>
                <a:gd name="T20" fmla="*/ 32 w 312"/>
                <a:gd name="T21" fmla="*/ 80 h 402"/>
                <a:gd name="T22" fmla="*/ 46 w 312"/>
                <a:gd name="T23" fmla="*/ 75 h 402"/>
                <a:gd name="T24" fmla="*/ 57 w 312"/>
                <a:gd name="T25" fmla="*/ 69 h 402"/>
                <a:gd name="T26" fmla="*/ 66 w 312"/>
                <a:gd name="T27" fmla="*/ 62 h 402"/>
                <a:gd name="T28" fmla="*/ 73 w 312"/>
                <a:gd name="T29" fmla="*/ 55 h 402"/>
                <a:gd name="T30" fmla="*/ 78 w 312"/>
                <a:gd name="T31" fmla="*/ 46 h 402"/>
                <a:gd name="T32" fmla="*/ 84 w 312"/>
                <a:gd name="T33" fmla="*/ 38 h 402"/>
                <a:gd name="T34" fmla="*/ 87 w 312"/>
                <a:gd name="T35" fmla="*/ 30 h 402"/>
                <a:gd name="T36" fmla="*/ 91 w 312"/>
                <a:gd name="T37" fmla="*/ 22 h 402"/>
                <a:gd name="T38" fmla="*/ 94 w 312"/>
                <a:gd name="T39" fmla="*/ 15 h 402"/>
                <a:gd name="T40" fmla="*/ 98 w 312"/>
                <a:gd name="T41" fmla="*/ 9 h 402"/>
                <a:gd name="T42" fmla="*/ 99 w 312"/>
                <a:gd name="T43" fmla="*/ 4 h 402"/>
                <a:gd name="T44" fmla="*/ 103 w 312"/>
                <a:gd name="T45" fmla="*/ 0 h 402"/>
                <a:gd name="T46" fmla="*/ 110 w 312"/>
                <a:gd name="T47" fmla="*/ 0 h 402"/>
                <a:gd name="T48" fmla="*/ 121 w 312"/>
                <a:gd name="T49" fmla="*/ 2 h 402"/>
                <a:gd name="T50" fmla="*/ 135 w 312"/>
                <a:gd name="T51" fmla="*/ 4 h 402"/>
                <a:gd name="T52" fmla="*/ 152 w 312"/>
                <a:gd name="T53" fmla="*/ 9 h 402"/>
                <a:gd name="T54" fmla="*/ 170 w 312"/>
                <a:gd name="T55" fmla="*/ 15 h 402"/>
                <a:gd name="T56" fmla="*/ 190 w 312"/>
                <a:gd name="T57" fmla="*/ 22 h 402"/>
                <a:gd name="T58" fmla="*/ 211 w 312"/>
                <a:gd name="T59" fmla="*/ 30 h 402"/>
                <a:gd name="T60" fmla="*/ 232 w 312"/>
                <a:gd name="T61" fmla="*/ 39 h 402"/>
                <a:gd name="T62" fmla="*/ 312 w 312"/>
                <a:gd name="T63" fmla="*/ 292 h 402"/>
                <a:gd name="T64" fmla="*/ 243 w 312"/>
                <a:gd name="T65" fmla="*/ 292 h 402"/>
                <a:gd name="T66" fmla="*/ 243 w 312"/>
                <a:gd name="T67" fmla="*/ 310 h 402"/>
                <a:gd name="T68" fmla="*/ 241 w 312"/>
                <a:gd name="T69" fmla="*/ 329 h 402"/>
                <a:gd name="T70" fmla="*/ 236 w 312"/>
                <a:gd name="T71" fmla="*/ 345 h 402"/>
                <a:gd name="T72" fmla="*/ 227 w 312"/>
                <a:gd name="T73" fmla="*/ 361 h 402"/>
                <a:gd name="T74" fmla="*/ 216 w 312"/>
                <a:gd name="T75" fmla="*/ 375 h 402"/>
                <a:gd name="T76" fmla="*/ 202 w 312"/>
                <a:gd name="T77" fmla="*/ 386 h 402"/>
                <a:gd name="T78" fmla="*/ 188 w 312"/>
                <a:gd name="T79" fmla="*/ 395 h 402"/>
                <a:gd name="T80" fmla="*/ 170 w 312"/>
                <a:gd name="T81" fmla="*/ 400 h 402"/>
                <a:gd name="T82" fmla="*/ 152 w 312"/>
                <a:gd name="T83" fmla="*/ 402 h 402"/>
                <a:gd name="T84" fmla="*/ 144 w 312"/>
                <a:gd name="T85" fmla="*/ 402 h 402"/>
                <a:gd name="T86" fmla="*/ 135 w 312"/>
                <a:gd name="T87" fmla="*/ 400 h 402"/>
                <a:gd name="T88" fmla="*/ 126 w 312"/>
                <a:gd name="T89" fmla="*/ 398 h 402"/>
                <a:gd name="T90" fmla="*/ 117 w 312"/>
                <a:gd name="T91" fmla="*/ 395 h 402"/>
                <a:gd name="T92" fmla="*/ 110 w 312"/>
                <a:gd name="T93" fmla="*/ 391 h 402"/>
                <a:gd name="T94" fmla="*/ 101 w 312"/>
                <a:gd name="T95" fmla="*/ 386 h 402"/>
                <a:gd name="T96" fmla="*/ 96 w 312"/>
                <a:gd name="T97" fmla="*/ 381 h 402"/>
                <a:gd name="T98" fmla="*/ 89 w 312"/>
                <a:gd name="T99" fmla="*/ 375 h 402"/>
                <a:gd name="T100" fmla="*/ 76 w 312"/>
                <a:gd name="T101" fmla="*/ 361 h 402"/>
                <a:gd name="T102" fmla="*/ 69 w 312"/>
                <a:gd name="T103" fmla="*/ 345 h 402"/>
                <a:gd name="T104" fmla="*/ 64 w 312"/>
                <a:gd name="T105" fmla="*/ 327 h 402"/>
                <a:gd name="T106" fmla="*/ 62 w 312"/>
                <a:gd name="T107" fmla="*/ 31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402">
                  <a:moveTo>
                    <a:pt x="62" y="310"/>
                  </a:moveTo>
                  <a:lnTo>
                    <a:pt x="55" y="105"/>
                  </a:lnTo>
                  <a:lnTo>
                    <a:pt x="45" y="103"/>
                  </a:lnTo>
                  <a:lnTo>
                    <a:pt x="32" y="103"/>
                  </a:lnTo>
                  <a:lnTo>
                    <a:pt x="20" y="101"/>
                  </a:lnTo>
                  <a:lnTo>
                    <a:pt x="9" y="99"/>
                  </a:lnTo>
                  <a:lnTo>
                    <a:pt x="0" y="98"/>
                  </a:lnTo>
                  <a:lnTo>
                    <a:pt x="4" y="92"/>
                  </a:lnTo>
                  <a:lnTo>
                    <a:pt x="8" y="89"/>
                  </a:lnTo>
                  <a:lnTo>
                    <a:pt x="16" y="85"/>
                  </a:lnTo>
                  <a:lnTo>
                    <a:pt x="32" y="80"/>
                  </a:lnTo>
                  <a:lnTo>
                    <a:pt x="46" y="75"/>
                  </a:lnTo>
                  <a:lnTo>
                    <a:pt x="57" y="69"/>
                  </a:lnTo>
                  <a:lnTo>
                    <a:pt x="66" y="62"/>
                  </a:lnTo>
                  <a:lnTo>
                    <a:pt x="73" y="55"/>
                  </a:lnTo>
                  <a:lnTo>
                    <a:pt x="78" y="46"/>
                  </a:lnTo>
                  <a:lnTo>
                    <a:pt x="84" y="38"/>
                  </a:lnTo>
                  <a:lnTo>
                    <a:pt x="87" y="30"/>
                  </a:lnTo>
                  <a:lnTo>
                    <a:pt x="91" y="22"/>
                  </a:lnTo>
                  <a:lnTo>
                    <a:pt x="94" y="15"/>
                  </a:lnTo>
                  <a:lnTo>
                    <a:pt x="98" y="9"/>
                  </a:lnTo>
                  <a:lnTo>
                    <a:pt x="99" y="4"/>
                  </a:lnTo>
                  <a:lnTo>
                    <a:pt x="103" y="0"/>
                  </a:lnTo>
                  <a:lnTo>
                    <a:pt x="110" y="0"/>
                  </a:lnTo>
                  <a:lnTo>
                    <a:pt x="121" y="2"/>
                  </a:lnTo>
                  <a:lnTo>
                    <a:pt x="135" y="4"/>
                  </a:lnTo>
                  <a:lnTo>
                    <a:pt x="152" y="9"/>
                  </a:lnTo>
                  <a:lnTo>
                    <a:pt x="170" y="15"/>
                  </a:lnTo>
                  <a:lnTo>
                    <a:pt x="190" y="22"/>
                  </a:lnTo>
                  <a:lnTo>
                    <a:pt x="211" y="30"/>
                  </a:lnTo>
                  <a:lnTo>
                    <a:pt x="232" y="39"/>
                  </a:lnTo>
                  <a:lnTo>
                    <a:pt x="312" y="292"/>
                  </a:lnTo>
                  <a:lnTo>
                    <a:pt x="243" y="292"/>
                  </a:lnTo>
                  <a:lnTo>
                    <a:pt x="243" y="310"/>
                  </a:lnTo>
                  <a:lnTo>
                    <a:pt x="241" y="329"/>
                  </a:lnTo>
                  <a:lnTo>
                    <a:pt x="236" y="345"/>
                  </a:lnTo>
                  <a:lnTo>
                    <a:pt x="227" y="361"/>
                  </a:lnTo>
                  <a:lnTo>
                    <a:pt x="216" y="375"/>
                  </a:lnTo>
                  <a:lnTo>
                    <a:pt x="202" y="386"/>
                  </a:lnTo>
                  <a:lnTo>
                    <a:pt x="188" y="395"/>
                  </a:lnTo>
                  <a:lnTo>
                    <a:pt x="170" y="400"/>
                  </a:lnTo>
                  <a:lnTo>
                    <a:pt x="152" y="402"/>
                  </a:lnTo>
                  <a:lnTo>
                    <a:pt x="144" y="402"/>
                  </a:lnTo>
                  <a:lnTo>
                    <a:pt x="135" y="400"/>
                  </a:lnTo>
                  <a:lnTo>
                    <a:pt x="126" y="398"/>
                  </a:lnTo>
                  <a:lnTo>
                    <a:pt x="117" y="395"/>
                  </a:lnTo>
                  <a:lnTo>
                    <a:pt x="110" y="391"/>
                  </a:lnTo>
                  <a:lnTo>
                    <a:pt x="101" y="386"/>
                  </a:lnTo>
                  <a:lnTo>
                    <a:pt x="96" y="381"/>
                  </a:lnTo>
                  <a:lnTo>
                    <a:pt x="89" y="375"/>
                  </a:lnTo>
                  <a:lnTo>
                    <a:pt x="76" y="361"/>
                  </a:lnTo>
                  <a:lnTo>
                    <a:pt x="69" y="345"/>
                  </a:lnTo>
                  <a:lnTo>
                    <a:pt x="64" y="327"/>
                  </a:lnTo>
                  <a:lnTo>
                    <a:pt x="62" y="310"/>
                  </a:lnTo>
                  <a:close/>
                </a:path>
              </a:pathLst>
            </a:custGeom>
            <a:solidFill>
              <a:srgbClr val="EF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52"/>
            <p:cNvSpPr>
              <a:spLocks/>
            </p:cNvSpPr>
            <p:nvPr/>
          </p:nvSpPr>
          <p:spPr bwMode="auto">
            <a:xfrm>
              <a:off x="658" y="3106"/>
              <a:ext cx="166" cy="361"/>
            </a:xfrm>
            <a:custGeom>
              <a:avLst/>
              <a:gdLst>
                <a:gd name="T0" fmla="*/ 50 w 332"/>
                <a:gd name="T1" fmla="*/ 49 h 721"/>
                <a:gd name="T2" fmla="*/ 62 w 332"/>
                <a:gd name="T3" fmla="*/ 39 h 721"/>
                <a:gd name="T4" fmla="*/ 74 w 332"/>
                <a:gd name="T5" fmla="*/ 28 h 721"/>
                <a:gd name="T6" fmla="*/ 88 w 332"/>
                <a:gd name="T7" fmla="*/ 19 h 721"/>
                <a:gd name="T8" fmla="*/ 103 w 332"/>
                <a:gd name="T9" fmla="*/ 12 h 721"/>
                <a:gd name="T10" fmla="*/ 119 w 332"/>
                <a:gd name="T11" fmla="*/ 7 h 721"/>
                <a:gd name="T12" fmla="*/ 134 w 332"/>
                <a:gd name="T13" fmla="*/ 3 h 721"/>
                <a:gd name="T14" fmla="*/ 150 w 332"/>
                <a:gd name="T15" fmla="*/ 0 h 721"/>
                <a:gd name="T16" fmla="*/ 166 w 332"/>
                <a:gd name="T17" fmla="*/ 0 h 721"/>
                <a:gd name="T18" fmla="*/ 182 w 332"/>
                <a:gd name="T19" fmla="*/ 0 h 721"/>
                <a:gd name="T20" fmla="*/ 198 w 332"/>
                <a:gd name="T21" fmla="*/ 3 h 721"/>
                <a:gd name="T22" fmla="*/ 214 w 332"/>
                <a:gd name="T23" fmla="*/ 7 h 721"/>
                <a:gd name="T24" fmla="*/ 230 w 332"/>
                <a:gd name="T25" fmla="*/ 12 h 721"/>
                <a:gd name="T26" fmla="*/ 244 w 332"/>
                <a:gd name="T27" fmla="*/ 19 h 721"/>
                <a:gd name="T28" fmla="*/ 258 w 332"/>
                <a:gd name="T29" fmla="*/ 28 h 721"/>
                <a:gd name="T30" fmla="*/ 271 w 332"/>
                <a:gd name="T31" fmla="*/ 39 h 721"/>
                <a:gd name="T32" fmla="*/ 283 w 332"/>
                <a:gd name="T33" fmla="*/ 49 h 721"/>
                <a:gd name="T34" fmla="*/ 304 w 332"/>
                <a:gd name="T35" fmla="*/ 74 h 721"/>
                <a:gd name="T36" fmla="*/ 320 w 332"/>
                <a:gd name="T37" fmla="*/ 102 h 721"/>
                <a:gd name="T38" fmla="*/ 329 w 332"/>
                <a:gd name="T39" fmla="*/ 132 h 721"/>
                <a:gd name="T40" fmla="*/ 332 w 332"/>
                <a:gd name="T41" fmla="*/ 164 h 721"/>
                <a:gd name="T42" fmla="*/ 332 w 332"/>
                <a:gd name="T43" fmla="*/ 233 h 721"/>
                <a:gd name="T44" fmla="*/ 332 w 332"/>
                <a:gd name="T45" fmla="*/ 396 h 721"/>
                <a:gd name="T46" fmla="*/ 331 w 332"/>
                <a:gd name="T47" fmla="*/ 581 h 721"/>
                <a:gd name="T48" fmla="*/ 331 w 332"/>
                <a:gd name="T49" fmla="*/ 721 h 721"/>
                <a:gd name="T50" fmla="*/ 0 w 332"/>
                <a:gd name="T51" fmla="*/ 534 h 721"/>
                <a:gd name="T52" fmla="*/ 0 w 332"/>
                <a:gd name="T53" fmla="*/ 164 h 721"/>
                <a:gd name="T54" fmla="*/ 4 w 332"/>
                <a:gd name="T55" fmla="*/ 132 h 721"/>
                <a:gd name="T56" fmla="*/ 12 w 332"/>
                <a:gd name="T57" fmla="*/ 102 h 721"/>
                <a:gd name="T58" fmla="*/ 28 w 332"/>
                <a:gd name="T59" fmla="*/ 74 h 721"/>
                <a:gd name="T60" fmla="*/ 50 w 332"/>
                <a:gd name="T61" fmla="*/ 49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2" h="721">
                  <a:moveTo>
                    <a:pt x="50" y="49"/>
                  </a:moveTo>
                  <a:lnTo>
                    <a:pt x="62" y="39"/>
                  </a:lnTo>
                  <a:lnTo>
                    <a:pt x="74" y="28"/>
                  </a:lnTo>
                  <a:lnTo>
                    <a:pt x="88" y="19"/>
                  </a:lnTo>
                  <a:lnTo>
                    <a:pt x="103" y="12"/>
                  </a:lnTo>
                  <a:lnTo>
                    <a:pt x="119" y="7"/>
                  </a:lnTo>
                  <a:lnTo>
                    <a:pt x="134" y="3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82" y="0"/>
                  </a:lnTo>
                  <a:lnTo>
                    <a:pt x="198" y="3"/>
                  </a:lnTo>
                  <a:lnTo>
                    <a:pt x="214" y="7"/>
                  </a:lnTo>
                  <a:lnTo>
                    <a:pt x="230" y="12"/>
                  </a:lnTo>
                  <a:lnTo>
                    <a:pt x="244" y="19"/>
                  </a:lnTo>
                  <a:lnTo>
                    <a:pt x="258" y="28"/>
                  </a:lnTo>
                  <a:lnTo>
                    <a:pt x="271" y="39"/>
                  </a:lnTo>
                  <a:lnTo>
                    <a:pt x="283" y="49"/>
                  </a:lnTo>
                  <a:lnTo>
                    <a:pt x="304" y="74"/>
                  </a:lnTo>
                  <a:lnTo>
                    <a:pt x="320" y="102"/>
                  </a:lnTo>
                  <a:lnTo>
                    <a:pt x="329" y="132"/>
                  </a:lnTo>
                  <a:lnTo>
                    <a:pt x="332" y="164"/>
                  </a:lnTo>
                  <a:lnTo>
                    <a:pt x="332" y="233"/>
                  </a:lnTo>
                  <a:lnTo>
                    <a:pt x="332" y="396"/>
                  </a:lnTo>
                  <a:lnTo>
                    <a:pt x="331" y="581"/>
                  </a:lnTo>
                  <a:lnTo>
                    <a:pt x="331" y="721"/>
                  </a:lnTo>
                  <a:lnTo>
                    <a:pt x="0" y="534"/>
                  </a:lnTo>
                  <a:lnTo>
                    <a:pt x="0" y="164"/>
                  </a:lnTo>
                  <a:lnTo>
                    <a:pt x="4" y="132"/>
                  </a:lnTo>
                  <a:lnTo>
                    <a:pt x="12" y="102"/>
                  </a:lnTo>
                  <a:lnTo>
                    <a:pt x="28" y="74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164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53"/>
            <p:cNvSpPr>
              <a:spLocks/>
            </p:cNvSpPr>
            <p:nvPr/>
          </p:nvSpPr>
          <p:spPr bwMode="auto">
            <a:xfrm>
              <a:off x="659" y="3107"/>
              <a:ext cx="164" cy="357"/>
            </a:xfrm>
            <a:custGeom>
              <a:avLst/>
              <a:gdLst>
                <a:gd name="T0" fmla="*/ 48 w 329"/>
                <a:gd name="T1" fmla="*/ 48 h 715"/>
                <a:gd name="T2" fmla="*/ 60 w 329"/>
                <a:gd name="T3" fmla="*/ 38 h 715"/>
                <a:gd name="T4" fmla="*/ 72 w 329"/>
                <a:gd name="T5" fmla="*/ 29 h 715"/>
                <a:gd name="T6" fmla="*/ 86 w 329"/>
                <a:gd name="T7" fmla="*/ 20 h 715"/>
                <a:gd name="T8" fmla="*/ 101 w 329"/>
                <a:gd name="T9" fmla="*/ 13 h 715"/>
                <a:gd name="T10" fmla="*/ 117 w 329"/>
                <a:gd name="T11" fmla="*/ 8 h 715"/>
                <a:gd name="T12" fmla="*/ 132 w 329"/>
                <a:gd name="T13" fmla="*/ 4 h 715"/>
                <a:gd name="T14" fmla="*/ 148 w 329"/>
                <a:gd name="T15" fmla="*/ 0 h 715"/>
                <a:gd name="T16" fmla="*/ 164 w 329"/>
                <a:gd name="T17" fmla="*/ 0 h 715"/>
                <a:gd name="T18" fmla="*/ 180 w 329"/>
                <a:gd name="T19" fmla="*/ 0 h 715"/>
                <a:gd name="T20" fmla="*/ 196 w 329"/>
                <a:gd name="T21" fmla="*/ 4 h 715"/>
                <a:gd name="T22" fmla="*/ 212 w 329"/>
                <a:gd name="T23" fmla="*/ 8 h 715"/>
                <a:gd name="T24" fmla="*/ 228 w 329"/>
                <a:gd name="T25" fmla="*/ 13 h 715"/>
                <a:gd name="T26" fmla="*/ 242 w 329"/>
                <a:gd name="T27" fmla="*/ 20 h 715"/>
                <a:gd name="T28" fmla="*/ 256 w 329"/>
                <a:gd name="T29" fmla="*/ 29 h 715"/>
                <a:gd name="T30" fmla="*/ 269 w 329"/>
                <a:gd name="T31" fmla="*/ 38 h 715"/>
                <a:gd name="T32" fmla="*/ 281 w 329"/>
                <a:gd name="T33" fmla="*/ 48 h 715"/>
                <a:gd name="T34" fmla="*/ 300 w 329"/>
                <a:gd name="T35" fmla="*/ 73 h 715"/>
                <a:gd name="T36" fmla="*/ 316 w 329"/>
                <a:gd name="T37" fmla="*/ 101 h 715"/>
                <a:gd name="T38" fmla="*/ 325 w 329"/>
                <a:gd name="T39" fmla="*/ 131 h 715"/>
                <a:gd name="T40" fmla="*/ 329 w 329"/>
                <a:gd name="T41" fmla="*/ 163 h 715"/>
                <a:gd name="T42" fmla="*/ 329 w 329"/>
                <a:gd name="T43" fmla="*/ 232 h 715"/>
                <a:gd name="T44" fmla="*/ 329 w 329"/>
                <a:gd name="T45" fmla="*/ 393 h 715"/>
                <a:gd name="T46" fmla="*/ 327 w 329"/>
                <a:gd name="T47" fmla="*/ 577 h 715"/>
                <a:gd name="T48" fmla="*/ 327 w 329"/>
                <a:gd name="T49" fmla="*/ 715 h 715"/>
                <a:gd name="T50" fmla="*/ 0 w 329"/>
                <a:gd name="T51" fmla="*/ 529 h 715"/>
                <a:gd name="T52" fmla="*/ 0 w 329"/>
                <a:gd name="T53" fmla="*/ 163 h 715"/>
                <a:gd name="T54" fmla="*/ 3 w 329"/>
                <a:gd name="T55" fmla="*/ 131 h 715"/>
                <a:gd name="T56" fmla="*/ 12 w 329"/>
                <a:gd name="T57" fmla="*/ 101 h 715"/>
                <a:gd name="T58" fmla="*/ 26 w 329"/>
                <a:gd name="T59" fmla="*/ 73 h 715"/>
                <a:gd name="T60" fmla="*/ 48 w 329"/>
                <a:gd name="T61" fmla="*/ 48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9" h="715">
                  <a:moveTo>
                    <a:pt x="48" y="48"/>
                  </a:moveTo>
                  <a:lnTo>
                    <a:pt x="60" y="38"/>
                  </a:lnTo>
                  <a:lnTo>
                    <a:pt x="72" y="29"/>
                  </a:lnTo>
                  <a:lnTo>
                    <a:pt x="86" y="20"/>
                  </a:lnTo>
                  <a:lnTo>
                    <a:pt x="101" y="13"/>
                  </a:lnTo>
                  <a:lnTo>
                    <a:pt x="117" y="8"/>
                  </a:lnTo>
                  <a:lnTo>
                    <a:pt x="132" y="4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196" y="4"/>
                  </a:lnTo>
                  <a:lnTo>
                    <a:pt x="212" y="8"/>
                  </a:lnTo>
                  <a:lnTo>
                    <a:pt x="228" y="13"/>
                  </a:lnTo>
                  <a:lnTo>
                    <a:pt x="242" y="20"/>
                  </a:lnTo>
                  <a:lnTo>
                    <a:pt x="256" y="29"/>
                  </a:lnTo>
                  <a:lnTo>
                    <a:pt x="269" y="38"/>
                  </a:lnTo>
                  <a:lnTo>
                    <a:pt x="281" y="48"/>
                  </a:lnTo>
                  <a:lnTo>
                    <a:pt x="300" y="73"/>
                  </a:lnTo>
                  <a:lnTo>
                    <a:pt x="316" y="101"/>
                  </a:lnTo>
                  <a:lnTo>
                    <a:pt x="325" y="131"/>
                  </a:lnTo>
                  <a:lnTo>
                    <a:pt x="329" y="163"/>
                  </a:lnTo>
                  <a:lnTo>
                    <a:pt x="329" y="232"/>
                  </a:lnTo>
                  <a:lnTo>
                    <a:pt x="329" y="393"/>
                  </a:lnTo>
                  <a:lnTo>
                    <a:pt x="327" y="577"/>
                  </a:lnTo>
                  <a:lnTo>
                    <a:pt x="327" y="715"/>
                  </a:lnTo>
                  <a:lnTo>
                    <a:pt x="0" y="529"/>
                  </a:lnTo>
                  <a:lnTo>
                    <a:pt x="0" y="163"/>
                  </a:lnTo>
                  <a:lnTo>
                    <a:pt x="3" y="131"/>
                  </a:lnTo>
                  <a:lnTo>
                    <a:pt x="12" y="101"/>
                  </a:lnTo>
                  <a:lnTo>
                    <a:pt x="26" y="73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1E4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54"/>
            <p:cNvSpPr>
              <a:spLocks/>
            </p:cNvSpPr>
            <p:nvPr/>
          </p:nvSpPr>
          <p:spPr bwMode="auto">
            <a:xfrm>
              <a:off x="659" y="3108"/>
              <a:ext cx="163" cy="354"/>
            </a:xfrm>
            <a:custGeom>
              <a:avLst/>
              <a:gdLst>
                <a:gd name="T0" fmla="*/ 48 w 327"/>
                <a:gd name="T1" fmla="*/ 48 h 709"/>
                <a:gd name="T2" fmla="*/ 60 w 327"/>
                <a:gd name="T3" fmla="*/ 37 h 709"/>
                <a:gd name="T4" fmla="*/ 72 w 327"/>
                <a:gd name="T5" fmla="*/ 28 h 709"/>
                <a:gd name="T6" fmla="*/ 86 w 327"/>
                <a:gd name="T7" fmla="*/ 20 h 709"/>
                <a:gd name="T8" fmla="*/ 101 w 327"/>
                <a:gd name="T9" fmla="*/ 13 h 709"/>
                <a:gd name="T10" fmla="*/ 117 w 327"/>
                <a:gd name="T11" fmla="*/ 7 h 709"/>
                <a:gd name="T12" fmla="*/ 132 w 327"/>
                <a:gd name="T13" fmla="*/ 4 h 709"/>
                <a:gd name="T14" fmla="*/ 148 w 327"/>
                <a:gd name="T15" fmla="*/ 0 h 709"/>
                <a:gd name="T16" fmla="*/ 164 w 327"/>
                <a:gd name="T17" fmla="*/ 0 h 709"/>
                <a:gd name="T18" fmla="*/ 180 w 327"/>
                <a:gd name="T19" fmla="*/ 0 h 709"/>
                <a:gd name="T20" fmla="*/ 196 w 327"/>
                <a:gd name="T21" fmla="*/ 4 h 709"/>
                <a:gd name="T22" fmla="*/ 210 w 327"/>
                <a:gd name="T23" fmla="*/ 7 h 709"/>
                <a:gd name="T24" fmla="*/ 226 w 327"/>
                <a:gd name="T25" fmla="*/ 13 h 709"/>
                <a:gd name="T26" fmla="*/ 240 w 327"/>
                <a:gd name="T27" fmla="*/ 20 h 709"/>
                <a:gd name="T28" fmla="*/ 254 w 327"/>
                <a:gd name="T29" fmla="*/ 28 h 709"/>
                <a:gd name="T30" fmla="*/ 267 w 327"/>
                <a:gd name="T31" fmla="*/ 37 h 709"/>
                <a:gd name="T32" fmla="*/ 279 w 327"/>
                <a:gd name="T33" fmla="*/ 48 h 709"/>
                <a:gd name="T34" fmla="*/ 299 w 327"/>
                <a:gd name="T35" fmla="*/ 73 h 709"/>
                <a:gd name="T36" fmla="*/ 315 w 327"/>
                <a:gd name="T37" fmla="*/ 101 h 709"/>
                <a:gd name="T38" fmla="*/ 323 w 327"/>
                <a:gd name="T39" fmla="*/ 131 h 709"/>
                <a:gd name="T40" fmla="*/ 327 w 327"/>
                <a:gd name="T41" fmla="*/ 161 h 709"/>
                <a:gd name="T42" fmla="*/ 327 w 327"/>
                <a:gd name="T43" fmla="*/ 230 h 709"/>
                <a:gd name="T44" fmla="*/ 327 w 327"/>
                <a:gd name="T45" fmla="*/ 389 h 709"/>
                <a:gd name="T46" fmla="*/ 325 w 327"/>
                <a:gd name="T47" fmla="*/ 571 h 709"/>
                <a:gd name="T48" fmla="*/ 325 w 327"/>
                <a:gd name="T49" fmla="*/ 709 h 709"/>
                <a:gd name="T50" fmla="*/ 0 w 327"/>
                <a:gd name="T51" fmla="*/ 524 h 709"/>
                <a:gd name="T52" fmla="*/ 0 w 327"/>
                <a:gd name="T53" fmla="*/ 161 h 709"/>
                <a:gd name="T54" fmla="*/ 3 w 327"/>
                <a:gd name="T55" fmla="*/ 131 h 709"/>
                <a:gd name="T56" fmla="*/ 12 w 327"/>
                <a:gd name="T57" fmla="*/ 101 h 709"/>
                <a:gd name="T58" fmla="*/ 28 w 327"/>
                <a:gd name="T59" fmla="*/ 73 h 709"/>
                <a:gd name="T60" fmla="*/ 48 w 327"/>
                <a:gd name="T61" fmla="*/ 48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" h="709">
                  <a:moveTo>
                    <a:pt x="48" y="48"/>
                  </a:moveTo>
                  <a:lnTo>
                    <a:pt x="60" y="37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1" y="13"/>
                  </a:lnTo>
                  <a:lnTo>
                    <a:pt x="117" y="7"/>
                  </a:lnTo>
                  <a:lnTo>
                    <a:pt x="132" y="4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196" y="4"/>
                  </a:lnTo>
                  <a:lnTo>
                    <a:pt x="210" y="7"/>
                  </a:lnTo>
                  <a:lnTo>
                    <a:pt x="226" y="13"/>
                  </a:lnTo>
                  <a:lnTo>
                    <a:pt x="240" y="20"/>
                  </a:lnTo>
                  <a:lnTo>
                    <a:pt x="254" y="28"/>
                  </a:lnTo>
                  <a:lnTo>
                    <a:pt x="267" y="37"/>
                  </a:lnTo>
                  <a:lnTo>
                    <a:pt x="279" y="48"/>
                  </a:lnTo>
                  <a:lnTo>
                    <a:pt x="299" y="73"/>
                  </a:lnTo>
                  <a:lnTo>
                    <a:pt x="315" y="101"/>
                  </a:lnTo>
                  <a:lnTo>
                    <a:pt x="323" y="131"/>
                  </a:lnTo>
                  <a:lnTo>
                    <a:pt x="327" y="161"/>
                  </a:lnTo>
                  <a:lnTo>
                    <a:pt x="327" y="230"/>
                  </a:lnTo>
                  <a:lnTo>
                    <a:pt x="327" y="389"/>
                  </a:lnTo>
                  <a:lnTo>
                    <a:pt x="325" y="571"/>
                  </a:lnTo>
                  <a:lnTo>
                    <a:pt x="325" y="709"/>
                  </a:lnTo>
                  <a:lnTo>
                    <a:pt x="0" y="524"/>
                  </a:lnTo>
                  <a:lnTo>
                    <a:pt x="0" y="161"/>
                  </a:lnTo>
                  <a:lnTo>
                    <a:pt x="3" y="131"/>
                  </a:lnTo>
                  <a:lnTo>
                    <a:pt x="12" y="101"/>
                  </a:lnTo>
                  <a:lnTo>
                    <a:pt x="28" y="73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235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5"/>
            <p:cNvSpPr>
              <a:spLocks/>
            </p:cNvSpPr>
            <p:nvPr/>
          </p:nvSpPr>
          <p:spPr bwMode="auto">
            <a:xfrm>
              <a:off x="660" y="3108"/>
              <a:ext cx="162" cy="351"/>
            </a:xfrm>
            <a:custGeom>
              <a:avLst/>
              <a:gdLst>
                <a:gd name="T0" fmla="*/ 47 w 323"/>
                <a:gd name="T1" fmla="*/ 48 h 702"/>
                <a:gd name="T2" fmla="*/ 60 w 323"/>
                <a:gd name="T3" fmla="*/ 37 h 702"/>
                <a:gd name="T4" fmla="*/ 72 w 323"/>
                <a:gd name="T5" fmla="*/ 26 h 702"/>
                <a:gd name="T6" fmla="*/ 84 w 323"/>
                <a:gd name="T7" fmla="*/ 19 h 702"/>
                <a:gd name="T8" fmla="*/ 99 w 323"/>
                <a:gd name="T9" fmla="*/ 12 h 702"/>
                <a:gd name="T10" fmla="*/ 115 w 323"/>
                <a:gd name="T11" fmla="*/ 7 h 702"/>
                <a:gd name="T12" fmla="*/ 129 w 323"/>
                <a:gd name="T13" fmla="*/ 4 h 702"/>
                <a:gd name="T14" fmla="*/ 145 w 323"/>
                <a:gd name="T15" fmla="*/ 0 h 702"/>
                <a:gd name="T16" fmla="*/ 161 w 323"/>
                <a:gd name="T17" fmla="*/ 0 h 702"/>
                <a:gd name="T18" fmla="*/ 176 w 323"/>
                <a:gd name="T19" fmla="*/ 0 h 702"/>
                <a:gd name="T20" fmla="*/ 192 w 323"/>
                <a:gd name="T21" fmla="*/ 4 h 702"/>
                <a:gd name="T22" fmla="*/ 208 w 323"/>
                <a:gd name="T23" fmla="*/ 7 h 702"/>
                <a:gd name="T24" fmla="*/ 224 w 323"/>
                <a:gd name="T25" fmla="*/ 12 h 702"/>
                <a:gd name="T26" fmla="*/ 238 w 323"/>
                <a:gd name="T27" fmla="*/ 19 h 702"/>
                <a:gd name="T28" fmla="*/ 251 w 323"/>
                <a:gd name="T29" fmla="*/ 26 h 702"/>
                <a:gd name="T30" fmla="*/ 263 w 323"/>
                <a:gd name="T31" fmla="*/ 37 h 702"/>
                <a:gd name="T32" fmla="*/ 275 w 323"/>
                <a:gd name="T33" fmla="*/ 48 h 702"/>
                <a:gd name="T34" fmla="*/ 295 w 323"/>
                <a:gd name="T35" fmla="*/ 72 h 702"/>
                <a:gd name="T36" fmla="*/ 311 w 323"/>
                <a:gd name="T37" fmla="*/ 99 h 702"/>
                <a:gd name="T38" fmla="*/ 320 w 323"/>
                <a:gd name="T39" fmla="*/ 129 h 702"/>
                <a:gd name="T40" fmla="*/ 323 w 323"/>
                <a:gd name="T41" fmla="*/ 159 h 702"/>
                <a:gd name="T42" fmla="*/ 323 w 323"/>
                <a:gd name="T43" fmla="*/ 226 h 702"/>
                <a:gd name="T44" fmla="*/ 323 w 323"/>
                <a:gd name="T45" fmla="*/ 385 h 702"/>
                <a:gd name="T46" fmla="*/ 321 w 323"/>
                <a:gd name="T47" fmla="*/ 566 h 702"/>
                <a:gd name="T48" fmla="*/ 321 w 323"/>
                <a:gd name="T49" fmla="*/ 702 h 702"/>
                <a:gd name="T50" fmla="*/ 0 w 323"/>
                <a:gd name="T51" fmla="*/ 520 h 702"/>
                <a:gd name="T52" fmla="*/ 0 w 323"/>
                <a:gd name="T53" fmla="*/ 159 h 702"/>
                <a:gd name="T54" fmla="*/ 3 w 323"/>
                <a:gd name="T55" fmla="*/ 129 h 702"/>
                <a:gd name="T56" fmla="*/ 12 w 323"/>
                <a:gd name="T57" fmla="*/ 99 h 702"/>
                <a:gd name="T58" fmla="*/ 28 w 323"/>
                <a:gd name="T59" fmla="*/ 72 h 702"/>
                <a:gd name="T60" fmla="*/ 47 w 323"/>
                <a:gd name="T61" fmla="*/ 48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702">
                  <a:moveTo>
                    <a:pt x="47" y="48"/>
                  </a:moveTo>
                  <a:lnTo>
                    <a:pt x="60" y="37"/>
                  </a:lnTo>
                  <a:lnTo>
                    <a:pt x="72" y="26"/>
                  </a:lnTo>
                  <a:lnTo>
                    <a:pt x="84" y="19"/>
                  </a:lnTo>
                  <a:lnTo>
                    <a:pt x="99" y="12"/>
                  </a:lnTo>
                  <a:lnTo>
                    <a:pt x="115" y="7"/>
                  </a:lnTo>
                  <a:lnTo>
                    <a:pt x="129" y="4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2" y="4"/>
                  </a:lnTo>
                  <a:lnTo>
                    <a:pt x="208" y="7"/>
                  </a:lnTo>
                  <a:lnTo>
                    <a:pt x="224" y="12"/>
                  </a:lnTo>
                  <a:lnTo>
                    <a:pt x="238" y="19"/>
                  </a:lnTo>
                  <a:lnTo>
                    <a:pt x="251" y="26"/>
                  </a:lnTo>
                  <a:lnTo>
                    <a:pt x="263" y="37"/>
                  </a:lnTo>
                  <a:lnTo>
                    <a:pt x="275" y="48"/>
                  </a:lnTo>
                  <a:lnTo>
                    <a:pt x="295" y="72"/>
                  </a:lnTo>
                  <a:lnTo>
                    <a:pt x="311" y="99"/>
                  </a:lnTo>
                  <a:lnTo>
                    <a:pt x="320" y="129"/>
                  </a:lnTo>
                  <a:lnTo>
                    <a:pt x="323" y="159"/>
                  </a:lnTo>
                  <a:lnTo>
                    <a:pt x="323" y="226"/>
                  </a:lnTo>
                  <a:lnTo>
                    <a:pt x="323" y="385"/>
                  </a:lnTo>
                  <a:lnTo>
                    <a:pt x="321" y="566"/>
                  </a:lnTo>
                  <a:lnTo>
                    <a:pt x="321" y="702"/>
                  </a:lnTo>
                  <a:lnTo>
                    <a:pt x="0" y="520"/>
                  </a:lnTo>
                  <a:lnTo>
                    <a:pt x="0" y="159"/>
                  </a:lnTo>
                  <a:lnTo>
                    <a:pt x="3" y="129"/>
                  </a:lnTo>
                  <a:lnTo>
                    <a:pt x="12" y="99"/>
                  </a:lnTo>
                  <a:lnTo>
                    <a:pt x="28" y="72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2B5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56"/>
            <p:cNvSpPr>
              <a:spLocks/>
            </p:cNvSpPr>
            <p:nvPr/>
          </p:nvSpPr>
          <p:spPr bwMode="auto">
            <a:xfrm>
              <a:off x="661" y="3109"/>
              <a:ext cx="160" cy="348"/>
            </a:xfrm>
            <a:custGeom>
              <a:avLst/>
              <a:gdLst>
                <a:gd name="T0" fmla="*/ 46 w 320"/>
                <a:gd name="T1" fmla="*/ 46 h 695"/>
                <a:gd name="T2" fmla="*/ 59 w 320"/>
                <a:gd name="T3" fmla="*/ 35 h 695"/>
                <a:gd name="T4" fmla="*/ 71 w 320"/>
                <a:gd name="T5" fmla="*/ 26 h 695"/>
                <a:gd name="T6" fmla="*/ 83 w 320"/>
                <a:gd name="T7" fmla="*/ 17 h 695"/>
                <a:gd name="T8" fmla="*/ 98 w 320"/>
                <a:gd name="T9" fmla="*/ 12 h 695"/>
                <a:gd name="T10" fmla="*/ 114 w 320"/>
                <a:gd name="T11" fmla="*/ 7 h 695"/>
                <a:gd name="T12" fmla="*/ 128 w 320"/>
                <a:gd name="T13" fmla="*/ 3 h 695"/>
                <a:gd name="T14" fmla="*/ 144 w 320"/>
                <a:gd name="T15" fmla="*/ 0 h 695"/>
                <a:gd name="T16" fmla="*/ 160 w 320"/>
                <a:gd name="T17" fmla="*/ 0 h 695"/>
                <a:gd name="T18" fmla="*/ 175 w 320"/>
                <a:gd name="T19" fmla="*/ 0 h 695"/>
                <a:gd name="T20" fmla="*/ 191 w 320"/>
                <a:gd name="T21" fmla="*/ 3 h 695"/>
                <a:gd name="T22" fmla="*/ 205 w 320"/>
                <a:gd name="T23" fmla="*/ 7 h 695"/>
                <a:gd name="T24" fmla="*/ 221 w 320"/>
                <a:gd name="T25" fmla="*/ 12 h 695"/>
                <a:gd name="T26" fmla="*/ 236 w 320"/>
                <a:gd name="T27" fmla="*/ 17 h 695"/>
                <a:gd name="T28" fmla="*/ 248 w 320"/>
                <a:gd name="T29" fmla="*/ 26 h 695"/>
                <a:gd name="T30" fmla="*/ 260 w 320"/>
                <a:gd name="T31" fmla="*/ 35 h 695"/>
                <a:gd name="T32" fmla="*/ 273 w 320"/>
                <a:gd name="T33" fmla="*/ 46 h 695"/>
                <a:gd name="T34" fmla="*/ 292 w 320"/>
                <a:gd name="T35" fmla="*/ 70 h 695"/>
                <a:gd name="T36" fmla="*/ 308 w 320"/>
                <a:gd name="T37" fmla="*/ 97 h 695"/>
                <a:gd name="T38" fmla="*/ 317 w 320"/>
                <a:gd name="T39" fmla="*/ 127 h 695"/>
                <a:gd name="T40" fmla="*/ 320 w 320"/>
                <a:gd name="T41" fmla="*/ 157 h 695"/>
                <a:gd name="T42" fmla="*/ 320 w 320"/>
                <a:gd name="T43" fmla="*/ 224 h 695"/>
                <a:gd name="T44" fmla="*/ 320 w 320"/>
                <a:gd name="T45" fmla="*/ 380 h 695"/>
                <a:gd name="T46" fmla="*/ 319 w 320"/>
                <a:gd name="T47" fmla="*/ 560 h 695"/>
                <a:gd name="T48" fmla="*/ 319 w 320"/>
                <a:gd name="T49" fmla="*/ 695 h 695"/>
                <a:gd name="T50" fmla="*/ 0 w 320"/>
                <a:gd name="T51" fmla="*/ 514 h 695"/>
                <a:gd name="T52" fmla="*/ 0 w 320"/>
                <a:gd name="T53" fmla="*/ 157 h 695"/>
                <a:gd name="T54" fmla="*/ 4 w 320"/>
                <a:gd name="T55" fmla="*/ 127 h 695"/>
                <a:gd name="T56" fmla="*/ 13 w 320"/>
                <a:gd name="T57" fmla="*/ 97 h 695"/>
                <a:gd name="T58" fmla="*/ 27 w 320"/>
                <a:gd name="T59" fmla="*/ 70 h 695"/>
                <a:gd name="T60" fmla="*/ 46 w 320"/>
                <a:gd name="T61" fmla="*/ 4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0" h="695">
                  <a:moveTo>
                    <a:pt x="46" y="46"/>
                  </a:moveTo>
                  <a:lnTo>
                    <a:pt x="59" y="35"/>
                  </a:lnTo>
                  <a:lnTo>
                    <a:pt x="71" y="26"/>
                  </a:lnTo>
                  <a:lnTo>
                    <a:pt x="83" y="17"/>
                  </a:lnTo>
                  <a:lnTo>
                    <a:pt x="98" y="12"/>
                  </a:lnTo>
                  <a:lnTo>
                    <a:pt x="114" y="7"/>
                  </a:lnTo>
                  <a:lnTo>
                    <a:pt x="128" y="3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75" y="0"/>
                  </a:lnTo>
                  <a:lnTo>
                    <a:pt x="191" y="3"/>
                  </a:lnTo>
                  <a:lnTo>
                    <a:pt x="205" y="7"/>
                  </a:lnTo>
                  <a:lnTo>
                    <a:pt x="221" y="12"/>
                  </a:lnTo>
                  <a:lnTo>
                    <a:pt x="236" y="17"/>
                  </a:lnTo>
                  <a:lnTo>
                    <a:pt x="248" y="26"/>
                  </a:lnTo>
                  <a:lnTo>
                    <a:pt x="260" y="35"/>
                  </a:lnTo>
                  <a:lnTo>
                    <a:pt x="273" y="46"/>
                  </a:lnTo>
                  <a:lnTo>
                    <a:pt x="292" y="70"/>
                  </a:lnTo>
                  <a:lnTo>
                    <a:pt x="308" y="97"/>
                  </a:lnTo>
                  <a:lnTo>
                    <a:pt x="317" y="127"/>
                  </a:lnTo>
                  <a:lnTo>
                    <a:pt x="320" y="157"/>
                  </a:lnTo>
                  <a:lnTo>
                    <a:pt x="320" y="224"/>
                  </a:lnTo>
                  <a:lnTo>
                    <a:pt x="320" y="380"/>
                  </a:lnTo>
                  <a:lnTo>
                    <a:pt x="319" y="560"/>
                  </a:lnTo>
                  <a:lnTo>
                    <a:pt x="319" y="695"/>
                  </a:lnTo>
                  <a:lnTo>
                    <a:pt x="0" y="514"/>
                  </a:lnTo>
                  <a:lnTo>
                    <a:pt x="0" y="157"/>
                  </a:lnTo>
                  <a:lnTo>
                    <a:pt x="4" y="127"/>
                  </a:lnTo>
                  <a:lnTo>
                    <a:pt x="13" y="97"/>
                  </a:lnTo>
                  <a:lnTo>
                    <a:pt x="27" y="70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305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7"/>
            <p:cNvSpPr>
              <a:spLocks/>
            </p:cNvSpPr>
            <p:nvPr/>
          </p:nvSpPr>
          <p:spPr bwMode="auto">
            <a:xfrm>
              <a:off x="661" y="3110"/>
              <a:ext cx="159" cy="344"/>
            </a:xfrm>
            <a:custGeom>
              <a:avLst/>
              <a:gdLst>
                <a:gd name="T0" fmla="*/ 48 w 319"/>
                <a:gd name="T1" fmla="*/ 45 h 687"/>
                <a:gd name="T2" fmla="*/ 61 w 319"/>
                <a:gd name="T3" fmla="*/ 35 h 687"/>
                <a:gd name="T4" fmla="*/ 73 w 319"/>
                <a:gd name="T5" fmla="*/ 26 h 687"/>
                <a:gd name="T6" fmla="*/ 85 w 319"/>
                <a:gd name="T7" fmla="*/ 17 h 687"/>
                <a:gd name="T8" fmla="*/ 99 w 319"/>
                <a:gd name="T9" fmla="*/ 12 h 687"/>
                <a:gd name="T10" fmla="*/ 114 w 319"/>
                <a:gd name="T11" fmla="*/ 7 h 687"/>
                <a:gd name="T12" fmla="*/ 128 w 319"/>
                <a:gd name="T13" fmla="*/ 3 h 687"/>
                <a:gd name="T14" fmla="*/ 144 w 319"/>
                <a:gd name="T15" fmla="*/ 0 h 687"/>
                <a:gd name="T16" fmla="*/ 160 w 319"/>
                <a:gd name="T17" fmla="*/ 0 h 687"/>
                <a:gd name="T18" fmla="*/ 175 w 319"/>
                <a:gd name="T19" fmla="*/ 0 h 687"/>
                <a:gd name="T20" fmla="*/ 191 w 319"/>
                <a:gd name="T21" fmla="*/ 3 h 687"/>
                <a:gd name="T22" fmla="*/ 205 w 319"/>
                <a:gd name="T23" fmla="*/ 7 h 687"/>
                <a:gd name="T24" fmla="*/ 221 w 319"/>
                <a:gd name="T25" fmla="*/ 12 h 687"/>
                <a:gd name="T26" fmla="*/ 236 w 319"/>
                <a:gd name="T27" fmla="*/ 17 h 687"/>
                <a:gd name="T28" fmla="*/ 248 w 319"/>
                <a:gd name="T29" fmla="*/ 26 h 687"/>
                <a:gd name="T30" fmla="*/ 260 w 319"/>
                <a:gd name="T31" fmla="*/ 35 h 687"/>
                <a:gd name="T32" fmla="*/ 273 w 319"/>
                <a:gd name="T33" fmla="*/ 45 h 687"/>
                <a:gd name="T34" fmla="*/ 292 w 319"/>
                <a:gd name="T35" fmla="*/ 70 h 687"/>
                <a:gd name="T36" fmla="*/ 306 w 319"/>
                <a:gd name="T37" fmla="*/ 97 h 687"/>
                <a:gd name="T38" fmla="*/ 315 w 319"/>
                <a:gd name="T39" fmla="*/ 125 h 687"/>
                <a:gd name="T40" fmla="*/ 319 w 319"/>
                <a:gd name="T41" fmla="*/ 155 h 687"/>
                <a:gd name="T42" fmla="*/ 319 w 319"/>
                <a:gd name="T43" fmla="*/ 222 h 687"/>
                <a:gd name="T44" fmla="*/ 319 w 319"/>
                <a:gd name="T45" fmla="*/ 376 h 687"/>
                <a:gd name="T46" fmla="*/ 317 w 319"/>
                <a:gd name="T47" fmla="*/ 555 h 687"/>
                <a:gd name="T48" fmla="*/ 317 w 319"/>
                <a:gd name="T49" fmla="*/ 687 h 687"/>
                <a:gd name="T50" fmla="*/ 0 w 319"/>
                <a:gd name="T51" fmla="*/ 509 h 687"/>
                <a:gd name="T52" fmla="*/ 0 w 319"/>
                <a:gd name="T53" fmla="*/ 155 h 687"/>
                <a:gd name="T54" fmla="*/ 4 w 319"/>
                <a:gd name="T55" fmla="*/ 125 h 687"/>
                <a:gd name="T56" fmla="*/ 13 w 319"/>
                <a:gd name="T57" fmla="*/ 97 h 687"/>
                <a:gd name="T58" fmla="*/ 29 w 319"/>
                <a:gd name="T59" fmla="*/ 70 h 687"/>
                <a:gd name="T60" fmla="*/ 48 w 319"/>
                <a:gd name="T61" fmla="*/ 45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9" h="687">
                  <a:moveTo>
                    <a:pt x="48" y="45"/>
                  </a:moveTo>
                  <a:lnTo>
                    <a:pt x="61" y="35"/>
                  </a:lnTo>
                  <a:lnTo>
                    <a:pt x="73" y="26"/>
                  </a:lnTo>
                  <a:lnTo>
                    <a:pt x="85" y="17"/>
                  </a:lnTo>
                  <a:lnTo>
                    <a:pt x="99" y="12"/>
                  </a:lnTo>
                  <a:lnTo>
                    <a:pt x="114" y="7"/>
                  </a:lnTo>
                  <a:lnTo>
                    <a:pt x="128" y="3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75" y="0"/>
                  </a:lnTo>
                  <a:lnTo>
                    <a:pt x="191" y="3"/>
                  </a:lnTo>
                  <a:lnTo>
                    <a:pt x="205" y="7"/>
                  </a:lnTo>
                  <a:lnTo>
                    <a:pt x="221" y="12"/>
                  </a:lnTo>
                  <a:lnTo>
                    <a:pt x="236" y="17"/>
                  </a:lnTo>
                  <a:lnTo>
                    <a:pt x="248" y="26"/>
                  </a:lnTo>
                  <a:lnTo>
                    <a:pt x="260" y="35"/>
                  </a:lnTo>
                  <a:lnTo>
                    <a:pt x="273" y="45"/>
                  </a:lnTo>
                  <a:lnTo>
                    <a:pt x="292" y="70"/>
                  </a:lnTo>
                  <a:lnTo>
                    <a:pt x="306" y="97"/>
                  </a:lnTo>
                  <a:lnTo>
                    <a:pt x="315" y="125"/>
                  </a:lnTo>
                  <a:lnTo>
                    <a:pt x="319" y="155"/>
                  </a:lnTo>
                  <a:lnTo>
                    <a:pt x="319" y="222"/>
                  </a:lnTo>
                  <a:lnTo>
                    <a:pt x="319" y="376"/>
                  </a:lnTo>
                  <a:lnTo>
                    <a:pt x="317" y="555"/>
                  </a:lnTo>
                  <a:lnTo>
                    <a:pt x="317" y="687"/>
                  </a:lnTo>
                  <a:lnTo>
                    <a:pt x="0" y="509"/>
                  </a:lnTo>
                  <a:lnTo>
                    <a:pt x="0" y="155"/>
                  </a:lnTo>
                  <a:lnTo>
                    <a:pt x="4" y="125"/>
                  </a:lnTo>
                  <a:lnTo>
                    <a:pt x="13" y="97"/>
                  </a:lnTo>
                  <a:lnTo>
                    <a:pt x="29" y="70"/>
                  </a:lnTo>
                  <a:lnTo>
                    <a:pt x="48" y="45"/>
                  </a:lnTo>
                  <a:close/>
                </a:path>
              </a:pathLst>
            </a:custGeom>
            <a:solidFill>
              <a:srgbClr val="386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8"/>
            <p:cNvSpPr>
              <a:spLocks/>
            </p:cNvSpPr>
            <p:nvPr/>
          </p:nvSpPr>
          <p:spPr bwMode="auto">
            <a:xfrm>
              <a:off x="662" y="3110"/>
              <a:ext cx="157" cy="342"/>
            </a:xfrm>
            <a:custGeom>
              <a:avLst/>
              <a:gdLst>
                <a:gd name="T0" fmla="*/ 46 w 315"/>
                <a:gd name="T1" fmla="*/ 45 h 684"/>
                <a:gd name="T2" fmla="*/ 59 w 315"/>
                <a:gd name="T3" fmla="*/ 35 h 684"/>
                <a:gd name="T4" fmla="*/ 71 w 315"/>
                <a:gd name="T5" fmla="*/ 26 h 684"/>
                <a:gd name="T6" fmla="*/ 83 w 315"/>
                <a:gd name="T7" fmla="*/ 19 h 684"/>
                <a:gd name="T8" fmla="*/ 97 w 315"/>
                <a:gd name="T9" fmla="*/ 12 h 684"/>
                <a:gd name="T10" fmla="*/ 112 w 315"/>
                <a:gd name="T11" fmla="*/ 7 h 684"/>
                <a:gd name="T12" fmla="*/ 126 w 315"/>
                <a:gd name="T13" fmla="*/ 3 h 684"/>
                <a:gd name="T14" fmla="*/ 142 w 315"/>
                <a:gd name="T15" fmla="*/ 0 h 684"/>
                <a:gd name="T16" fmla="*/ 158 w 315"/>
                <a:gd name="T17" fmla="*/ 0 h 684"/>
                <a:gd name="T18" fmla="*/ 173 w 315"/>
                <a:gd name="T19" fmla="*/ 0 h 684"/>
                <a:gd name="T20" fmla="*/ 189 w 315"/>
                <a:gd name="T21" fmla="*/ 3 h 684"/>
                <a:gd name="T22" fmla="*/ 203 w 315"/>
                <a:gd name="T23" fmla="*/ 7 h 684"/>
                <a:gd name="T24" fmla="*/ 218 w 315"/>
                <a:gd name="T25" fmla="*/ 12 h 684"/>
                <a:gd name="T26" fmla="*/ 232 w 315"/>
                <a:gd name="T27" fmla="*/ 19 h 684"/>
                <a:gd name="T28" fmla="*/ 244 w 315"/>
                <a:gd name="T29" fmla="*/ 26 h 684"/>
                <a:gd name="T30" fmla="*/ 257 w 315"/>
                <a:gd name="T31" fmla="*/ 35 h 684"/>
                <a:gd name="T32" fmla="*/ 269 w 315"/>
                <a:gd name="T33" fmla="*/ 45 h 684"/>
                <a:gd name="T34" fmla="*/ 288 w 315"/>
                <a:gd name="T35" fmla="*/ 70 h 684"/>
                <a:gd name="T36" fmla="*/ 302 w 315"/>
                <a:gd name="T37" fmla="*/ 97 h 684"/>
                <a:gd name="T38" fmla="*/ 311 w 315"/>
                <a:gd name="T39" fmla="*/ 125 h 684"/>
                <a:gd name="T40" fmla="*/ 315 w 315"/>
                <a:gd name="T41" fmla="*/ 155 h 684"/>
                <a:gd name="T42" fmla="*/ 315 w 315"/>
                <a:gd name="T43" fmla="*/ 221 h 684"/>
                <a:gd name="T44" fmla="*/ 315 w 315"/>
                <a:gd name="T45" fmla="*/ 374 h 684"/>
                <a:gd name="T46" fmla="*/ 313 w 315"/>
                <a:gd name="T47" fmla="*/ 551 h 684"/>
                <a:gd name="T48" fmla="*/ 313 w 315"/>
                <a:gd name="T49" fmla="*/ 684 h 684"/>
                <a:gd name="T50" fmla="*/ 0 w 315"/>
                <a:gd name="T51" fmla="*/ 505 h 684"/>
                <a:gd name="T52" fmla="*/ 0 w 315"/>
                <a:gd name="T53" fmla="*/ 155 h 684"/>
                <a:gd name="T54" fmla="*/ 4 w 315"/>
                <a:gd name="T55" fmla="*/ 125 h 684"/>
                <a:gd name="T56" fmla="*/ 13 w 315"/>
                <a:gd name="T57" fmla="*/ 97 h 684"/>
                <a:gd name="T58" fmla="*/ 27 w 315"/>
                <a:gd name="T59" fmla="*/ 70 h 684"/>
                <a:gd name="T60" fmla="*/ 46 w 315"/>
                <a:gd name="T61" fmla="*/ 45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684">
                  <a:moveTo>
                    <a:pt x="46" y="45"/>
                  </a:moveTo>
                  <a:lnTo>
                    <a:pt x="59" y="35"/>
                  </a:lnTo>
                  <a:lnTo>
                    <a:pt x="71" y="26"/>
                  </a:lnTo>
                  <a:lnTo>
                    <a:pt x="83" y="19"/>
                  </a:lnTo>
                  <a:lnTo>
                    <a:pt x="97" y="12"/>
                  </a:lnTo>
                  <a:lnTo>
                    <a:pt x="112" y="7"/>
                  </a:lnTo>
                  <a:lnTo>
                    <a:pt x="126" y="3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3" y="0"/>
                  </a:lnTo>
                  <a:lnTo>
                    <a:pt x="189" y="3"/>
                  </a:lnTo>
                  <a:lnTo>
                    <a:pt x="203" y="7"/>
                  </a:lnTo>
                  <a:lnTo>
                    <a:pt x="218" y="12"/>
                  </a:lnTo>
                  <a:lnTo>
                    <a:pt x="232" y="19"/>
                  </a:lnTo>
                  <a:lnTo>
                    <a:pt x="244" y="26"/>
                  </a:lnTo>
                  <a:lnTo>
                    <a:pt x="257" y="35"/>
                  </a:lnTo>
                  <a:lnTo>
                    <a:pt x="269" y="45"/>
                  </a:lnTo>
                  <a:lnTo>
                    <a:pt x="288" y="70"/>
                  </a:lnTo>
                  <a:lnTo>
                    <a:pt x="302" y="97"/>
                  </a:lnTo>
                  <a:lnTo>
                    <a:pt x="311" y="125"/>
                  </a:lnTo>
                  <a:lnTo>
                    <a:pt x="315" y="155"/>
                  </a:lnTo>
                  <a:lnTo>
                    <a:pt x="315" y="221"/>
                  </a:lnTo>
                  <a:lnTo>
                    <a:pt x="315" y="374"/>
                  </a:lnTo>
                  <a:lnTo>
                    <a:pt x="313" y="551"/>
                  </a:lnTo>
                  <a:lnTo>
                    <a:pt x="313" y="684"/>
                  </a:lnTo>
                  <a:lnTo>
                    <a:pt x="0" y="505"/>
                  </a:lnTo>
                  <a:lnTo>
                    <a:pt x="0" y="155"/>
                  </a:lnTo>
                  <a:lnTo>
                    <a:pt x="4" y="125"/>
                  </a:lnTo>
                  <a:lnTo>
                    <a:pt x="13" y="97"/>
                  </a:lnTo>
                  <a:lnTo>
                    <a:pt x="27" y="70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3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9"/>
            <p:cNvSpPr>
              <a:spLocks/>
            </p:cNvSpPr>
            <p:nvPr/>
          </p:nvSpPr>
          <p:spPr bwMode="auto">
            <a:xfrm>
              <a:off x="662" y="3111"/>
              <a:ext cx="156" cy="339"/>
            </a:xfrm>
            <a:custGeom>
              <a:avLst/>
              <a:gdLst>
                <a:gd name="T0" fmla="*/ 44 w 311"/>
                <a:gd name="T1" fmla="*/ 46 h 677"/>
                <a:gd name="T2" fmla="*/ 57 w 311"/>
                <a:gd name="T3" fmla="*/ 36 h 677"/>
                <a:gd name="T4" fmla="*/ 69 w 311"/>
                <a:gd name="T5" fmla="*/ 27 h 677"/>
                <a:gd name="T6" fmla="*/ 81 w 311"/>
                <a:gd name="T7" fmla="*/ 18 h 677"/>
                <a:gd name="T8" fmla="*/ 95 w 311"/>
                <a:gd name="T9" fmla="*/ 13 h 677"/>
                <a:gd name="T10" fmla="*/ 110 w 311"/>
                <a:gd name="T11" fmla="*/ 7 h 677"/>
                <a:gd name="T12" fmla="*/ 124 w 311"/>
                <a:gd name="T13" fmla="*/ 4 h 677"/>
                <a:gd name="T14" fmla="*/ 140 w 311"/>
                <a:gd name="T15" fmla="*/ 0 h 677"/>
                <a:gd name="T16" fmla="*/ 156 w 311"/>
                <a:gd name="T17" fmla="*/ 0 h 677"/>
                <a:gd name="T18" fmla="*/ 171 w 311"/>
                <a:gd name="T19" fmla="*/ 0 h 677"/>
                <a:gd name="T20" fmla="*/ 186 w 311"/>
                <a:gd name="T21" fmla="*/ 4 h 677"/>
                <a:gd name="T22" fmla="*/ 200 w 311"/>
                <a:gd name="T23" fmla="*/ 7 h 677"/>
                <a:gd name="T24" fmla="*/ 214 w 311"/>
                <a:gd name="T25" fmla="*/ 13 h 677"/>
                <a:gd name="T26" fmla="*/ 228 w 311"/>
                <a:gd name="T27" fmla="*/ 18 h 677"/>
                <a:gd name="T28" fmla="*/ 240 w 311"/>
                <a:gd name="T29" fmla="*/ 27 h 677"/>
                <a:gd name="T30" fmla="*/ 253 w 311"/>
                <a:gd name="T31" fmla="*/ 36 h 677"/>
                <a:gd name="T32" fmla="*/ 265 w 311"/>
                <a:gd name="T33" fmla="*/ 46 h 677"/>
                <a:gd name="T34" fmla="*/ 285 w 311"/>
                <a:gd name="T35" fmla="*/ 71 h 677"/>
                <a:gd name="T36" fmla="*/ 299 w 311"/>
                <a:gd name="T37" fmla="*/ 98 h 677"/>
                <a:gd name="T38" fmla="*/ 308 w 311"/>
                <a:gd name="T39" fmla="*/ 126 h 677"/>
                <a:gd name="T40" fmla="*/ 311 w 311"/>
                <a:gd name="T41" fmla="*/ 154 h 677"/>
                <a:gd name="T42" fmla="*/ 311 w 311"/>
                <a:gd name="T43" fmla="*/ 220 h 677"/>
                <a:gd name="T44" fmla="*/ 311 w 311"/>
                <a:gd name="T45" fmla="*/ 372 h 677"/>
                <a:gd name="T46" fmla="*/ 309 w 311"/>
                <a:gd name="T47" fmla="*/ 547 h 677"/>
                <a:gd name="T48" fmla="*/ 309 w 311"/>
                <a:gd name="T49" fmla="*/ 677 h 677"/>
                <a:gd name="T50" fmla="*/ 0 w 311"/>
                <a:gd name="T51" fmla="*/ 501 h 677"/>
                <a:gd name="T52" fmla="*/ 0 w 311"/>
                <a:gd name="T53" fmla="*/ 154 h 677"/>
                <a:gd name="T54" fmla="*/ 3 w 311"/>
                <a:gd name="T55" fmla="*/ 126 h 677"/>
                <a:gd name="T56" fmla="*/ 12 w 311"/>
                <a:gd name="T57" fmla="*/ 98 h 677"/>
                <a:gd name="T58" fmla="*/ 25 w 311"/>
                <a:gd name="T59" fmla="*/ 71 h 677"/>
                <a:gd name="T60" fmla="*/ 44 w 311"/>
                <a:gd name="T61" fmla="*/ 46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1" h="677">
                  <a:moveTo>
                    <a:pt x="44" y="46"/>
                  </a:moveTo>
                  <a:lnTo>
                    <a:pt x="57" y="36"/>
                  </a:lnTo>
                  <a:lnTo>
                    <a:pt x="69" y="27"/>
                  </a:lnTo>
                  <a:lnTo>
                    <a:pt x="81" y="18"/>
                  </a:lnTo>
                  <a:lnTo>
                    <a:pt x="95" y="13"/>
                  </a:lnTo>
                  <a:lnTo>
                    <a:pt x="110" y="7"/>
                  </a:lnTo>
                  <a:lnTo>
                    <a:pt x="124" y="4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86" y="4"/>
                  </a:lnTo>
                  <a:lnTo>
                    <a:pt x="200" y="7"/>
                  </a:lnTo>
                  <a:lnTo>
                    <a:pt x="214" y="13"/>
                  </a:lnTo>
                  <a:lnTo>
                    <a:pt x="228" y="18"/>
                  </a:lnTo>
                  <a:lnTo>
                    <a:pt x="240" y="27"/>
                  </a:lnTo>
                  <a:lnTo>
                    <a:pt x="253" y="36"/>
                  </a:lnTo>
                  <a:lnTo>
                    <a:pt x="265" y="46"/>
                  </a:lnTo>
                  <a:lnTo>
                    <a:pt x="285" y="71"/>
                  </a:lnTo>
                  <a:lnTo>
                    <a:pt x="299" y="98"/>
                  </a:lnTo>
                  <a:lnTo>
                    <a:pt x="308" y="126"/>
                  </a:lnTo>
                  <a:lnTo>
                    <a:pt x="311" y="154"/>
                  </a:lnTo>
                  <a:lnTo>
                    <a:pt x="311" y="220"/>
                  </a:lnTo>
                  <a:lnTo>
                    <a:pt x="311" y="372"/>
                  </a:lnTo>
                  <a:lnTo>
                    <a:pt x="309" y="547"/>
                  </a:lnTo>
                  <a:lnTo>
                    <a:pt x="309" y="677"/>
                  </a:lnTo>
                  <a:lnTo>
                    <a:pt x="0" y="501"/>
                  </a:lnTo>
                  <a:lnTo>
                    <a:pt x="0" y="154"/>
                  </a:lnTo>
                  <a:lnTo>
                    <a:pt x="3" y="126"/>
                  </a:lnTo>
                  <a:lnTo>
                    <a:pt x="12" y="98"/>
                  </a:lnTo>
                  <a:lnTo>
                    <a:pt x="25" y="71"/>
                  </a:lnTo>
                  <a:lnTo>
                    <a:pt x="44" y="46"/>
                  </a:lnTo>
                  <a:close/>
                </a:path>
              </a:pathLst>
            </a:custGeom>
            <a:solidFill>
              <a:srgbClr val="446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60"/>
            <p:cNvSpPr>
              <a:spLocks/>
            </p:cNvSpPr>
            <p:nvPr/>
          </p:nvSpPr>
          <p:spPr bwMode="auto">
            <a:xfrm>
              <a:off x="662" y="3112"/>
              <a:ext cx="155" cy="335"/>
            </a:xfrm>
            <a:custGeom>
              <a:avLst/>
              <a:gdLst>
                <a:gd name="T0" fmla="*/ 46 w 309"/>
                <a:gd name="T1" fmla="*/ 46 h 670"/>
                <a:gd name="T2" fmla="*/ 57 w 309"/>
                <a:gd name="T3" fmla="*/ 35 h 670"/>
                <a:gd name="T4" fmla="*/ 69 w 309"/>
                <a:gd name="T5" fmla="*/ 27 h 670"/>
                <a:gd name="T6" fmla="*/ 81 w 309"/>
                <a:gd name="T7" fmla="*/ 18 h 670"/>
                <a:gd name="T8" fmla="*/ 95 w 309"/>
                <a:gd name="T9" fmla="*/ 12 h 670"/>
                <a:gd name="T10" fmla="*/ 110 w 309"/>
                <a:gd name="T11" fmla="*/ 7 h 670"/>
                <a:gd name="T12" fmla="*/ 124 w 309"/>
                <a:gd name="T13" fmla="*/ 4 h 670"/>
                <a:gd name="T14" fmla="*/ 140 w 309"/>
                <a:gd name="T15" fmla="*/ 0 h 670"/>
                <a:gd name="T16" fmla="*/ 156 w 309"/>
                <a:gd name="T17" fmla="*/ 0 h 670"/>
                <a:gd name="T18" fmla="*/ 171 w 309"/>
                <a:gd name="T19" fmla="*/ 0 h 670"/>
                <a:gd name="T20" fmla="*/ 186 w 309"/>
                <a:gd name="T21" fmla="*/ 4 h 670"/>
                <a:gd name="T22" fmla="*/ 200 w 309"/>
                <a:gd name="T23" fmla="*/ 7 h 670"/>
                <a:gd name="T24" fmla="*/ 214 w 309"/>
                <a:gd name="T25" fmla="*/ 12 h 670"/>
                <a:gd name="T26" fmla="*/ 228 w 309"/>
                <a:gd name="T27" fmla="*/ 18 h 670"/>
                <a:gd name="T28" fmla="*/ 240 w 309"/>
                <a:gd name="T29" fmla="*/ 27 h 670"/>
                <a:gd name="T30" fmla="*/ 253 w 309"/>
                <a:gd name="T31" fmla="*/ 35 h 670"/>
                <a:gd name="T32" fmla="*/ 263 w 309"/>
                <a:gd name="T33" fmla="*/ 46 h 670"/>
                <a:gd name="T34" fmla="*/ 283 w 309"/>
                <a:gd name="T35" fmla="*/ 69 h 670"/>
                <a:gd name="T36" fmla="*/ 297 w 309"/>
                <a:gd name="T37" fmla="*/ 96 h 670"/>
                <a:gd name="T38" fmla="*/ 306 w 309"/>
                <a:gd name="T39" fmla="*/ 124 h 670"/>
                <a:gd name="T40" fmla="*/ 309 w 309"/>
                <a:gd name="T41" fmla="*/ 152 h 670"/>
                <a:gd name="T42" fmla="*/ 309 w 309"/>
                <a:gd name="T43" fmla="*/ 218 h 670"/>
                <a:gd name="T44" fmla="*/ 309 w 309"/>
                <a:gd name="T45" fmla="*/ 368 h 670"/>
                <a:gd name="T46" fmla="*/ 308 w 309"/>
                <a:gd name="T47" fmla="*/ 541 h 670"/>
                <a:gd name="T48" fmla="*/ 308 w 309"/>
                <a:gd name="T49" fmla="*/ 670 h 670"/>
                <a:gd name="T50" fmla="*/ 0 w 309"/>
                <a:gd name="T51" fmla="*/ 497 h 670"/>
                <a:gd name="T52" fmla="*/ 0 w 309"/>
                <a:gd name="T53" fmla="*/ 152 h 670"/>
                <a:gd name="T54" fmla="*/ 3 w 309"/>
                <a:gd name="T55" fmla="*/ 124 h 670"/>
                <a:gd name="T56" fmla="*/ 12 w 309"/>
                <a:gd name="T57" fmla="*/ 96 h 670"/>
                <a:gd name="T58" fmla="*/ 26 w 309"/>
                <a:gd name="T59" fmla="*/ 69 h 670"/>
                <a:gd name="T60" fmla="*/ 46 w 309"/>
                <a:gd name="T61" fmla="*/ 4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9" h="670">
                  <a:moveTo>
                    <a:pt x="46" y="46"/>
                  </a:moveTo>
                  <a:lnTo>
                    <a:pt x="57" y="35"/>
                  </a:lnTo>
                  <a:lnTo>
                    <a:pt x="69" y="27"/>
                  </a:lnTo>
                  <a:lnTo>
                    <a:pt x="81" y="18"/>
                  </a:lnTo>
                  <a:lnTo>
                    <a:pt x="95" y="12"/>
                  </a:lnTo>
                  <a:lnTo>
                    <a:pt x="110" y="7"/>
                  </a:lnTo>
                  <a:lnTo>
                    <a:pt x="124" y="4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86" y="4"/>
                  </a:lnTo>
                  <a:lnTo>
                    <a:pt x="200" y="7"/>
                  </a:lnTo>
                  <a:lnTo>
                    <a:pt x="214" y="12"/>
                  </a:lnTo>
                  <a:lnTo>
                    <a:pt x="228" y="18"/>
                  </a:lnTo>
                  <a:lnTo>
                    <a:pt x="240" y="27"/>
                  </a:lnTo>
                  <a:lnTo>
                    <a:pt x="253" y="35"/>
                  </a:lnTo>
                  <a:lnTo>
                    <a:pt x="263" y="46"/>
                  </a:lnTo>
                  <a:lnTo>
                    <a:pt x="283" y="69"/>
                  </a:lnTo>
                  <a:lnTo>
                    <a:pt x="297" y="96"/>
                  </a:lnTo>
                  <a:lnTo>
                    <a:pt x="306" y="124"/>
                  </a:lnTo>
                  <a:lnTo>
                    <a:pt x="309" y="152"/>
                  </a:lnTo>
                  <a:lnTo>
                    <a:pt x="309" y="218"/>
                  </a:lnTo>
                  <a:lnTo>
                    <a:pt x="309" y="368"/>
                  </a:lnTo>
                  <a:lnTo>
                    <a:pt x="308" y="541"/>
                  </a:lnTo>
                  <a:lnTo>
                    <a:pt x="308" y="670"/>
                  </a:lnTo>
                  <a:lnTo>
                    <a:pt x="0" y="497"/>
                  </a:lnTo>
                  <a:lnTo>
                    <a:pt x="0" y="152"/>
                  </a:lnTo>
                  <a:lnTo>
                    <a:pt x="3" y="124"/>
                  </a:lnTo>
                  <a:lnTo>
                    <a:pt x="12" y="96"/>
                  </a:lnTo>
                  <a:lnTo>
                    <a:pt x="26" y="69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4C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1"/>
            <p:cNvSpPr>
              <a:spLocks/>
            </p:cNvSpPr>
            <p:nvPr/>
          </p:nvSpPr>
          <p:spPr bwMode="auto">
            <a:xfrm>
              <a:off x="663" y="3113"/>
              <a:ext cx="153" cy="332"/>
            </a:xfrm>
            <a:custGeom>
              <a:avLst/>
              <a:gdLst>
                <a:gd name="T0" fmla="*/ 44 w 306"/>
                <a:gd name="T1" fmla="*/ 44 h 665"/>
                <a:gd name="T2" fmla="*/ 56 w 306"/>
                <a:gd name="T3" fmla="*/ 33 h 665"/>
                <a:gd name="T4" fmla="*/ 67 w 306"/>
                <a:gd name="T5" fmla="*/ 25 h 665"/>
                <a:gd name="T6" fmla="*/ 81 w 306"/>
                <a:gd name="T7" fmla="*/ 17 h 665"/>
                <a:gd name="T8" fmla="*/ 93 w 306"/>
                <a:gd name="T9" fmla="*/ 10 h 665"/>
                <a:gd name="T10" fmla="*/ 108 w 306"/>
                <a:gd name="T11" fmla="*/ 7 h 665"/>
                <a:gd name="T12" fmla="*/ 122 w 306"/>
                <a:gd name="T13" fmla="*/ 3 h 665"/>
                <a:gd name="T14" fmla="*/ 136 w 306"/>
                <a:gd name="T15" fmla="*/ 0 h 665"/>
                <a:gd name="T16" fmla="*/ 152 w 306"/>
                <a:gd name="T17" fmla="*/ 0 h 665"/>
                <a:gd name="T18" fmla="*/ 168 w 306"/>
                <a:gd name="T19" fmla="*/ 0 h 665"/>
                <a:gd name="T20" fmla="*/ 182 w 306"/>
                <a:gd name="T21" fmla="*/ 3 h 665"/>
                <a:gd name="T22" fmla="*/ 196 w 306"/>
                <a:gd name="T23" fmla="*/ 7 h 665"/>
                <a:gd name="T24" fmla="*/ 210 w 306"/>
                <a:gd name="T25" fmla="*/ 10 h 665"/>
                <a:gd name="T26" fmla="*/ 224 w 306"/>
                <a:gd name="T27" fmla="*/ 17 h 665"/>
                <a:gd name="T28" fmla="*/ 237 w 306"/>
                <a:gd name="T29" fmla="*/ 25 h 665"/>
                <a:gd name="T30" fmla="*/ 249 w 306"/>
                <a:gd name="T31" fmla="*/ 33 h 665"/>
                <a:gd name="T32" fmla="*/ 260 w 306"/>
                <a:gd name="T33" fmla="*/ 44 h 665"/>
                <a:gd name="T34" fmla="*/ 279 w 306"/>
                <a:gd name="T35" fmla="*/ 67 h 665"/>
                <a:gd name="T36" fmla="*/ 293 w 306"/>
                <a:gd name="T37" fmla="*/ 94 h 665"/>
                <a:gd name="T38" fmla="*/ 302 w 306"/>
                <a:gd name="T39" fmla="*/ 122 h 665"/>
                <a:gd name="T40" fmla="*/ 306 w 306"/>
                <a:gd name="T41" fmla="*/ 150 h 665"/>
                <a:gd name="T42" fmla="*/ 306 w 306"/>
                <a:gd name="T43" fmla="*/ 214 h 665"/>
                <a:gd name="T44" fmla="*/ 306 w 306"/>
                <a:gd name="T45" fmla="*/ 364 h 665"/>
                <a:gd name="T46" fmla="*/ 304 w 306"/>
                <a:gd name="T47" fmla="*/ 536 h 665"/>
                <a:gd name="T48" fmla="*/ 304 w 306"/>
                <a:gd name="T49" fmla="*/ 665 h 665"/>
                <a:gd name="T50" fmla="*/ 0 w 306"/>
                <a:gd name="T51" fmla="*/ 491 h 665"/>
                <a:gd name="T52" fmla="*/ 0 w 306"/>
                <a:gd name="T53" fmla="*/ 150 h 665"/>
                <a:gd name="T54" fmla="*/ 3 w 306"/>
                <a:gd name="T55" fmla="*/ 122 h 665"/>
                <a:gd name="T56" fmla="*/ 12 w 306"/>
                <a:gd name="T57" fmla="*/ 94 h 665"/>
                <a:gd name="T58" fmla="*/ 24 w 306"/>
                <a:gd name="T59" fmla="*/ 67 h 665"/>
                <a:gd name="T60" fmla="*/ 44 w 306"/>
                <a:gd name="T61" fmla="*/ 4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665">
                  <a:moveTo>
                    <a:pt x="44" y="44"/>
                  </a:moveTo>
                  <a:lnTo>
                    <a:pt x="56" y="33"/>
                  </a:lnTo>
                  <a:lnTo>
                    <a:pt x="67" y="25"/>
                  </a:lnTo>
                  <a:lnTo>
                    <a:pt x="81" y="17"/>
                  </a:lnTo>
                  <a:lnTo>
                    <a:pt x="93" y="10"/>
                  </a:lnTo>
                  <a:lnTo>
                    <a:pt x="108" y="7"/>
                  </a:lnTo>
                  <a:lnTo>
                    <a:pt x="122" y="3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3"/>
                  </a:lnTo>
                  <a:lnTo>
                    <a:pt x="196" y="7"/>
                  </a:lnTo>
                  <a:lnTo>
                    <a:pt x="210" y="10"/>
                  </a:lnTo>
                  <a:lnTo>
                    <a:pt x="224" y="17"/>
                  </a:lnTo>
                  <a:lnTo>
                    <a:pt x="237" y="25"/>
                  </a:lnTo>
                  <a:lnTo>
                    <a:pt x="249" y="33"/>
                  </a:lnTo>
                  <a:lnTo>
                    <a:pt x="260" y="44"/>
                  </a:lnTo>
                  <a:lnTo>
                    <a:pt x="279" y="67"/>
                  </a:lnTo>
                  <a:lnTo>
                    <a:pt x="293" y="94"/>
                  </a:lnTo>
                  <a:lnTo>
                    <a:pt x="302" y="122"/>
                  </a:lnTo>
                  <a:lnTo>
                    <a:pt x="306" y="150"/>
                  </a:lnTo>
                  <a:lnTo>
                    <a:pt x="306" y="214"/>
                  </a:lnTo>
                  <a:lnTo>
                    <a:pt x="306" y="364"/>
                  </a:lnTo>
                  <a:lnTo>
                    <a:pt x="304" y="536"/>
                  </a:lnTo>
                  <a:lnTo>
                    <a:pt x="304" y="665"/>
                  </a:lnTo>
                  <a:lnTo>
                    <a:pt x="0" y="491"/>
                  </a:lnTo>
                  <a:lnTo>
                    <a:pt x="0" y="150"/>
                  </a:lnTo>
                  <a:lnTo>
                    <a:pt x="3" y="122"/>
                  </a:lnTo>
                  <a:lnTo>
                    <a:pt x="12" y="94"/>
                  </a:lnTo>
                  <a:lnTo>
                    <a:pt x="24" y="6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547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62"/>
            <p:cNvSpPr>
              <a:spLocks/>
            </p:cNvSpPr>
            <p:nvPr/>
          </p:nvSpPr>
          <p:spPr bwMode="auto">
            <a:xfrm>
              <a:off x="664" y="3114"/>
              <a:ext cx="151" cy="329"/>
            </a:xfrm>
            <a:custGeom>
              <a:avLst/>
              <a:gdLst>
                <a:gd name="T0" fmla="*/ 45 w 303"/>
                <a:gd name="T1" fmla="*/ 44 h 657"/>
                <a:gd name="T2" fmla="*/ 55 w 303"/>
                <a:gd name="T3" fmla="*/ 33 h 657"/>
                <a:gd name="T4" fmla="*/ 68 w 303"/>
                <a:gd name="T5" fmla="*/ 24 h 657"/>
                <a:gd name="T6" fmla="*/ 80 w 303"/>
                <a:gd name="T7" fmla="*/ 17 h 657"/>
                <a:gd name="T8" fmla="*/ 92 w 303"/>
                <a:gd name="T9" fmla="*/ 10 h 657"/>
                <a:gd name="T10" fmla="*/ 107 w 303"/>
                <a:gd name="T11" fmla="*/ 7 h 657"/>
                <a:gd name="T12" fmla="*/ 121 w 303"/>
                <a:gd name="T13" fmla="*/ 3 h 657"/>
                <a:gd name="T14" fmla="*/ 135 w 303"/>
                <a:gd name="T15" fmla="*/ 0 h 657"/>
                <a:gd name="T16" fmla="*/ 151 w 303"/>
                <a:gd name="T17" fmla="*/ 0 h 657"/>
                <a:gd name="T18" fmla="*/ 167 w 303"/>
                <a:gd name="T19" fmla="*/ 0 h 657"/>
                <a:gd name="T20" fmla="*/ 181 w 303"/>
                <a:gd name="T21" fmla="*/ 3 h 657"/>
                <a:gd name="T22" fmla="*/ 195 w 303"/>
                <a:gd name="T23" fmla="*/ 7 h 657"/>
                <a:gd name="T24" fmla="*/ 209 w 303"/>
                <a:gd name="T25" fmla="*/ 10 h 657"/>
                <a:gd name="T26" fmla="*/ 223 w 303"/>
                <a:gd name="T27" fmla="*/ 17 h 657"/>
                <a:gd name="T28" fmla="*/ 236 w 303"/>
                <a:gd name="T29" fmla="*/ 24 h 657"/>
                <a:gd name="T30" fmla="*/ 248 w 303"/>
                <a:gd name="T31" fmla="*/ 33 h 657"/>
                <a:gd name="T32" fmla="*/ 259 w 303"/>
                <a:gd name="T33" fmla="*/ 44 h 657"/>
                <a:gd name="T34" fmla="*/ 278 w 303"/>
                <a:gd name="T35" fmla="*/ 67 h 657"/>
                <a:gd name="T36" fmla="*/ 292 w 303"/>
                <a:gd name="T37" fmla="*/ 93 h 657"/>
                <a:gd name="T38" fmla="*/ 299 w 303"/>
                <a:gd name="T39" fmla="*/ 120 h 657"/>
                <a:gd name="T40" fmla="*/ 303 w 303"/>
                <a:gd name="T41" fmla="*/ 148 h 657"/>
                <a:gd name="T42" fmla="*/ 303 w 303"/>
                <a:gd name="T43" fmla="*/ 212 h 657"/>
                <a:gd name="T44" fmla="*/ 303 w 303"/>
                <a:gd name="T45" fmla="*/ 360 h 657"/>
                <a:gd name="T46" fmla="*/ 301 w 303"/>
                <a:gd name="T47" fmla="*/ 530 h 657"/>
                <a:gd name="T48" fmla="*/ 301 w 303"/>
                <a:gd name="T49" fmla="*/ 657 h 657"/>
                <a:gd name="T50" fmla="*/ 0 w 303"/>
                <a:gd name="T51" fmla="*/ 486 h 657"/>
                <a:gd name="T52" fmla="*/ 0 w 303"/>
                <a:gd name="T53" fmla="*/ 148 h 657"/>
                <a:gd name="T54" fmla="*/ 4 w 303"/>
                <a:gd name="T55" fmla="*/ 120 h 657"/>
                <a:gd name="T56" fmla="*/ 11 w 303"/>
                <a:gd name="T57" fmla="*/ 93 h 657"/>
                <a:gd name="T58" fmla="*/ 25 w 303"/>
                <a:gd name="T59" fmla="*/ 67 h 657"/>
                <a:gd name="T60" fmla="*/ 45 w 303"/>
                <a:gd name="T61" fmla="*/ 44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3" h="657">
                  <a:moveTo>
                    <a:pt x="45" y="44"/>
                  </a:moveTo>
                  <a:lnTo>
                    <a:pt x="55" y="33"/>
                  </a:lnTo>
                  <a:lnTo>
                    <a:pt x="68" y="24"/>
                  </a:lnTo>
                  <a:lnTo>
                    <a:pt x="80" y="17"/>
                  </a:lnTo>
                  <a:lnTo>
                    <a:pt x="92" y="10"/>
                  </a:lnTo>
                  <a:lnTo>
                    <a:pt x="107" y="7"/>
                  </a:lnTo>
                  <a:lnTo>
                    <a:pt x="121" y="3"/>
                  </a:lnTo>
                  <a:lnTo>
                    <a:pt x="135" y="0"/>
                  </a:lnTo>
                  <a:lnTo>
                    <a:pt x="151" y="0"/>
                  </a:lnTo>
                  <a:lnTo>
                    <a:pt x="167" y="0"/>
                  </a:lnTo>
                  <a:lnTo>
                    <a:pt x="181" y="3"/>
                  </a:lnTo>
                  <a:lnTo>
                    <a:pt x="195" y="7"/>
                  </a:lnTo>
                  <a:lnTo>
                    <a:pt x="209" y="10"/>
                  </a:lnTo>
                  <a:lnTo>
                    <a:pt x="223" y="17"/>
                  </a:lnTo>
                  <a:lnTo>
                    <a:pt x="236" y="24"/>
                  </a:lnTo>
                  <a:lnTo>
                    <a:pt x="248" y="33"/>
                  </a:lnTo>
                  <a:lnTo>
                    <a:pt x="259" y="44"/>
                  </a:lnTo>
                  <a:lnTo>
                    <a:pt x="278" y="67"/>
                  </a:lnTo>
                  <a:lnTo>
                    <a:pt x="292" y="93"/>
                  </a:lnTo>
                  <a:lnTo>
                    <a:pt x="299" y="120"/>
                  </a:lnTo>
                  <a:lnTo>
                    <a:pt x="303" y="148"/>
                  </a:lnTo>
                  <a:lnTo>
                    <a:pt x="303" y="212"/>
                  </a:lnTo>
                  <a:lnTo>
                    <a:pt x="303" y="360"/>
                  </a:lnTo>
                  <a:lnTo>
                    <a:pt x="301" y="530"/>
                  </a:lnTo>
                  <a:lnTo>
                    <a:pt x="301" y="657"/>
                  </a:lnTo>
                  <a:lnTo>
                    <a:pt x="0" y="486"/>
                  </a:lnTo>
                  <a:lnTo>
                    <a:pt x="0" y="148"/>
                  </a:lnTo>
                  <a:lnTo>
                    <a:pt x="4" y="120"/>
                  </a:lnTo>
                  <a:lnTo>
                    <a:pt x="11" y="93"/>
                  </a:lnTo>
                  <a:lnTo>
                    <a:pt x="25" y="67"/>
                  </a:lnTo>
                  <a:lnTo>
                    <a:pt x="45" y="44"/>
                  </a:lnTo>
                  <a:close/>
                </a:path>
              </a:pathLst>
            </a:custGeom>
            <a:solidFill>
              <a:srgbClr val="59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63"/>
            <p:cNvSpPr>
              <a:spLocks/>
            </p:cNvSpPr>
            <p:nvPr/>
          </p:nvSpPr>
          <p:spPr bwMode="auto">
            <a:xfrm>
              <a:off x="959" y="3141"/>
              <a:ext cx="50" cy="49"/>
            </a:xfrm>
            <a:custGeom>
              <a:avLst/>
              <a:gdLst>
                <a:gd name="T0" fmla="*/ 49 w 99"/>
                <a:gd name="T1" fmla="*/ 0 h 98"/>
                <a:gd name="T2" fmla="*/ 30 w 99"/>
                <a:gd name="T3" fmla="*/ 4 h 98"/>
                <a:gd name="T4" fmla="*/ 14 w 99"/>
                <a:gd name="T5" fmla="*/ 15 h 98"/>
                <a:gd name="T6" fmla="*/ 3 w 99"/>
                <a:gd name="T7" fmla="*/ 30 h 98"/>
                <a:gd name="T8" fmla="*/ 0 w 99"/>
                <a:gd name="T9" fmla="*/ 50 h 98"/>
                <a:gd name="T10" fmla="*/ 3 w 99"/>
                <a:gd name="T11" fmla="*/ 69 h 98"/>
                <a:gd name="T12" fmla="*/ 14 w 99"/>
                <a:gd name="T13" fmla="*/ 83 h 98"/>
                <a:gd name="T14" fmla="*/ 30 w 99"/>
                <a:gd name="T15" fmla="*/ 94 h 98"/>
                <a:gd name="T16" fmla="*/ 49 w 99"/>
                <a:gd name="T17" fmla="*/ 98 h 98"/>
                <a:gd name="T18" fmla="*/ 69 w 99"/>
                <a:gd name="T19" fmla="*/ 94 h 98"/>
                <a:gd name="T20" fmla="*/ 85 w 99"/>
                <a:gd name="T21" fmla="*/ 83 h 98"/>
                <a:gd name="T22" fmla="*/ 95 w 99"/>
                <a:gd name="T23" fmla="*/ 69 h 98"/>
                <a:gd name="T24" fmla="*/ 99 w 99"/>
                <a:gd name="T25" fmla="*/ 50 h 98"/>
                <a:gd name="T26" fmla="*/ 95 w 99"/>
                <a:gd name="T27" fmla="*/ 30 h 98"/>
                <a:gd name="T28" fmla="*/ 85 w 99"/>
                <a:gd name="T29" fmla="*/ 15 h 98"/>
                <a:gd name="T30" fmla="*/ 69 w 99"/>
                <a:gd name="T31" fmla="*/ 4 h 98"/>
                <a:gd name="T32" fmla="*/ 49 w 99"/>
                <a:gd name="T3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8">
                  <a:moveTo>
                    <a:pt x="49" y="0"/>
                  </a:moveTo>
                  <a:lnTo>
                    <a:pt x="30" y="4"/>
                  </a:lnTo>
                  <a:lnTo>
                    <a:pt x="14" y="15"/>
                  </a:lnTo>
                  <a:lnTo>
                    <a:pt x="3" y="30"/>
                  </a:lnTo>
                  <a:lnTo>
                    <a:pt x="0" y="50"/>
                  </a:lnTo>
                  <a:lnTo>
                    <a:pt x="3" y="69"/>
                  </a:lnTo>
                  <a:lnTo>
                    <a:pt x="14" y="83"/>
                  </a:lnTo>
                  <a:lnTo>
                    <a:pt x="30" y="94"/>
                  </a:lnTo>
                  <a:lnTo>
                    <a:pt x="49" y="98"/>
                  </a:lnTo>
                  <a:lnTo>
                    <a:pt x="69" y="94"/>
                  </a:lnTo>
                  <a:lnTo>
                    <a:pt x="85" y="83"/>
                  </a:lnTo>
                  <a:lnTo>
                    <a:pt x="95" y="69"/>
                  </a:lnTo>
                  <a:lnTo>
                    <a:pt x="99" y="50"/>
                  </a:lnTo>
                  <a:lnTo>
                    <a:pt x="95" y="30"/>
                  </a:lnTo>
                  <a:lnTo>
                    <a:pt x="85" y="15"/>
                  </a:lnTo>
                  <a:lnTo>
                    <a:pt x="69" y="4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F3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64"/>
            <p:cNvSpPr>
              <a:spLocks/>
            </p:cNvSpPr>
            <p:nvPr/>
          </p:nvSpPr>
          <p:spPr bwMode="auto">
            <a:xfrm>
              <a:off x="960" y="3142"/>
              <a:ext cx="48" cy="47"/>
            </a:xfrm>
            <a:custGeom>
              <a:avLst/>
              <a:gdLst>
                <a:gd name="T0" fmla="*/ 47 w 95"/>
                <a:gd name="T1" fmla="*/ 0 h 94"/>
                <a:gd name="T2" fmla="*/ 28 w 95"/>
                <a:gd name="T3" fmla="*/ 4 h 94"/>
                <a:gd name="T4" fmla="*/ 14 w 95"/>
                <a:gd name="T5" fmla="*/ 14 h 94"/>
                <a:gd name="T6" fmla="*/ 3 w 95"/>
                <a:gd name="T7" fmla="*/ 28 h 94"/>
                <a:gd name="T8" fmla="*/ 0 w 95"/>
                <a:gd name="T9" fmla="*/ 48 h 94"/>
                <a:gd name="T10" fmla="*/ 3 w 95"/>
                <a:gd name="T11" fmla="*/ 66 h 94"/>
                <a:gd name="T12" fmla="*/ 14 w 95"/>
                <a:gd name="T13" fmla="*/ 81 h 94"/>
                <a:gd name="T14" fmla="*/ 28 w 95"/>
                <a:gd name="T15" fmla="*/ 90 h 94"/>
                <a:gd name="T16" fmla="*/ 47 w 95"/>
                <a:gd name="T17" fmla="*/ 94 h 94"/>
                <a:gd name="T18" fmla="*/ 67 w 95"/>
                <a:gd name="T19" fmla="*/ 90 h 94"/>
                <a:gd name="T20" fmla="*/ 81 w 95"/>
                <a:gd name="T21" fmla="*/ 81 h 94"/>
                <a:gd name="T22" fmla="*/ 92 w 95"/>
                <a:gd name="T23" fmla="*/ 66 h 94"/>
                <a:gd name="T24" fmla="*/ 95 w 95"/>
                <a:gd name="T25" fmla="*/ 48 h 94"/>
                <a:gd name="T26" fmla="*/ 92 w 95"/>
                <a:gd name="T27" fmla="*/ 28 h 94"/>
                <a:gd name="T28" fmla="*/ 81 w 95"/>
                <a:gd name="T29" fmla="*/ 14 h 94"/>
                <a:gd name="T30" fmla="*/ 67 w 95"/>
                <a:gd name="T31" fmla="*/ 4 h 94"/>
                <a:gd name="T32" fmla="*/ 47 w 95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4">
                  <a:moveTo>
                    <a:pt x="47" y="0"/>
                  </a:moveTo>
                  <a:lnTo>
                    <a:pt x="28" y="4"/>
                  </a:lnTo>
                  <a:lnTo>
                    <a:pt x="14" y="14"/>
                  </a:lnTo>
                  <a:lnTo>
                    <a:pt x="3" y="28"/>
                  </a:lnTo>
                  <a:lnTo>
                    <a:pt x="0" y="48"/>
                  </a:lnTo>
                  <a:lnTo>
                    <a:pt x="3" y="66"/>
                  </a:lnTo>
                  <a:lnTo>
                    <a:pt x="14" y="81"/>
                  </a:lnTo>
                  <a:lnTo>
                    <a:pt x="28" y="90"/>
                  </a:lnTo>
                  <a:lnTo>
                    <a:pt x="47" y="94"/>
                  </a:lnTo>
                  <a:lnTo>
                    <a:pt x="67" y="90"/>
                  </a:lnTo>
                  <a:lnTo>
                    <a:pt x="81" y="81"/>
                  </a:lnTo>
                  <a:lnTo>
                    <a:pt x="92" y="66"/>
                  </a:lnTo>
                  <a:lnTo>
                    <a:pt x="95" y="48"/>
                  </a:lnTo>
                  <a:lnTo>
                    <a:pt x="92" y="28"/>
                  </a:lnTo>
                  <a:lnTo>
                    <a:pt x="81" y="14"/>
                  </a:lnTo>
                  <a:lnTo>
                    <a:pt x="67" y="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64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65"/>
            <p:cNvSpPr>
              <a:spLocks/>
            </p:cNvSpPr>
            <p:nvPr/>
          </p:nvSpPr>
          <p:spPr bwMode="auto">
            <a:xfrm>
              <a:off x="962" y="3143"/>
              <a:ext cx="45" cy="45"/>
            </a:xfrm>
            <a:custGeom>
              <a:avLst/>
              <a:gdLst>
                <a:gd name="T0" fmla="*/ 44 w 90"/>
                <a:gd name="T1" fmla="*/ 0 h 90"/>
                <a:gd name="T2" fmla="*/ 27 w 90"/>
                <a:gd name="T3" fmla="*/ 3 h 90"/>
                <a:gd name="T4" fmla="*/ 13 w 90"/>
                <a:gd name="T5" fmla="*/ 14 h 90"/>
                <a:gd name="T6" fmla="*/ 4 w 90"/>
                <a:gd name="T7" fmla="*/ 28 h 90"/>
                <a:gd name="T8" fmla="*/ 0 w 90"/>
                <a:gd name="T9" fmla="*/ 46 h 90"/>
                <a:gd name="T10" fmla="*/ 4 w 90"/>
                <a:gd name="T11" fmla="*/ 64 h 90"/>
                <a:gd name="T12" fmla="*/ 13 w 90"/>
                <a:gd name="T13" fmla="*/ 78 h 90"/>
                <a:gd name="T14" fmla="*/ 27 w 90"/>
                <a:gd name="T15" fmla="*/ 87 h 90"/>
                <a:gd name="T16" fmla="*/ 44 w 90"/>
                <a:gd name="T17" fmla="*/ 90 h 90"/>
                <a:gd name="T18" fmla="*/ 62 w 90"/>
                <a:gd name="T19" fmla="*/ 87 h 90"/>
                <a:gd name="T20" fmla="*/ 76 w 90"/>
                <a:gd name="T21" fmla="*/ 78 h 90"/>
                <a:gd name="T22" fmla="*/ 87 w 90"/>
                <a:gd name="T23" fmla="*/ 64 h 90"/>
                <a:gd name="T24" fmla="*/ 90 w 90"/>
                <a:gd name="T25" fmla="*/ 46 h 90"/>
                <a:gd name="T26" fmla="*/ 87 w 90"/>
                <a:gd name="T27" fmla="*/ 28 h 90"/>
                <a:gd name="T28" fmla="*/ 76 w 90"/>
                <a:gd name="T29" fmla="*/ 14 h 90"/>
                <a:gd name="T30" fmla="*/ 62 w 90"/>
                <a:gd name="T31" fmla="*/ 3 h 90"/>
                <a:gd name="T32" fmla="*/ 44 w 90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0">
                  <a:moveTo>
                    <a:pt x="44" y="0"/>
                  </a:moveTo>
                  <a:lnTo>
                    <a:pt x="27" y="3"/>
                  </a:lnTo>
                  <a:lnTo>
                    <a:pt x="13" y="14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4" y="64"/>
                  </a:lnTo>
                  <a:lnTo>
                    <a:pt x="13" y="78"/>
                  </a:lnTo>
                  <a:lnTo>
                    <a:pt x="27" y="87"/>
                  </a:lnTo>
                  <a:lnTo>
                    <a:pt x="44" y="90"/>
                  </a:lnTo>
                  <a:lnTo>
                    <a:pt x="62" y="87"/>
                  </a:lnTo>
                  <a:lnTo>
                    <a:pt x="76" y="78"/>
                  </a:lnTo>
                  <a:lnTo>
                    <a:pt x="87" y="64"/>
                  </a:lnTo>
                  <a:lnTo>
                    <a:pt x="90" y="46"/>
                  </a:lnTo>
                  <a:lnTo>
                    <a:pt x="87" y="28"/>
                  </a:lnTo>
                  <a:lnTo>
                    <a:pt x="76" y="14"/>
                  </a:lnTo>
                  <a:lnTo>
                    <a:pt x="62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C5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66"/>
            <p:cNvSpPr>
              <a:spLocks/>
            </p:cNvSpPr>
            <p:nvPr/>
          </p:nvSpPr>
          <p:spPr bwMode="auto">
            <a:xfrm>
              <a:off x="963" y="3145"/>
              <a:ext cx="43" cy="42"/>
            </a:xfrm>
            <a:custGeom>
              <a:avLst/>
              <a:gdLst>
                <a:gd name="T0" fmla="*/ 42 w 87"/>
                <a:gd name="T1" fmla="*/ 0 h 85"/>
                <a:gd name="T2" fmla="*/ 27 w 87"/>
                <a:gd name="T3" fmla="*/ 4 h 85"/>
                <a:gd name="T4" fmla="*/ 12 w 87"/>
                <a:gd name="T5" fmla="*/ 13 h 85"/>
                <a:gd name="T6" fmla="*/ 4 w 87"/>
                <a:gd name="T7" fmla="*/ 27 h 85"/>
                <a:gd name="T8" fmla="*/ 0 w 87"/>
                <a:gd name="T9" fmla="*/ 43 h 85"/>
                <a:gd name="T10" fmla="*/ 4 w 87"/>
                <a:gd name="T11" fmla="*/ 61 h 85"/>
                <a:gd name="T12" fmla="*/ 12 w 87"/>
                <a:gd name="T13" fmla="*/ 73 h 85"/>
                <a:gd name="T14" fmla="*/ 27 w 87"/>
                <a:gd name="T15" fmla="*/ 82 h 85"/>
                <a:gd name="T16" fmla="*/ 42 w 87"/>
                <a:gd name="T17" fmla="*/ 85 h 85"/>
                <a:gd name="T18" fmla="*/ 60 w 87"/>
                <a:gd name="T19" fmla="*/ 82 h 85"/>
                <a:gd name="T20" fmla="*/ 74 w 87"/>
                <a:gd name="T21" fmla="*/ 73 h 85"/>
                <a:gd name="T22" fmla="*/ 83 w 87"/>
                <a:gd name="T23" fmla="*/ 61 h 85"/>
                <a:gd name="T24" fmla="*/ 87 w 87"/>
                <a:gd name="T25" fmla="*/ 43 h 85"/>
                <a:gd name="T26" fmla="*/ 83 w 87"/>
                <a:gd name="T27" fmla="*/ 27 h 85"/>
                <a:gd name="T28" fmla="*/ 74 w 87"/>
                <a:gd name="T29" fmla="*/ 13 h 85"/>
                <a:gd name="T30" fmla="*/ 60 w 87"/>
                <a:gd name="T31" fmla="*/ 4 h 85"/>
                <a:gd name="T32" fmla="*/ 42 w 87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5">
                  <a:moveTo>
                    <a:pt x="42" y="0"/>
                  </a:moveTo>
                  <a:lnTo>
                    <a:pt x="27" y="4"/>
                  </a:lnTo>
                  <a:lnTo>
                    <a:pt x="12" y="13"/>
                  </a:lnTo>
                  <a:lnTo>
                    <a:pt x="4" y="27"/>
                  </a:lnTo>
                  <a:lnTo>
                    <a:pt x="0" y="43"/>
                  </a:lnTo>
                  <a:lnTo>
                    <a:pt x="4" y="61"/>
                  </a:lnTo>
                  <a:lnTo>
                    <a:pt x="12" y="73"/>
                  </a:lnTo>
                  <a:lnTo>
                    <a:pt x="27" y="82"/>
                  </a:lnTo>
                  <a:lnTo>
                    <a:pt x="42" y="85"/>
                  </a:lnTo>
                  <a:lnTo>
                    <a:pt x="60" y="82"/>
                  </a:lnTo>
                  <a:lnTo>
                    <a:pt x="74" y="73"/>
                  </a:lnTo>
                  <a:lnTo>
                    <a:pt x="83" y="61"/>
                  </a:lnTo>
                  <a:lnTo>
                    <a:pt x="87" y="43"/>
                  </a:lnTo>
                  <a:lnTo>
                    <a:pt x="83" y="27"/>
                  </a:lnTo>
                  <a:lnTo>
                    <a:pt x="74" y="13"/>
                  </a:lnTo>
                  <a:lnTo>
                    <a:pt x="60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36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67"/>
            <p:cNvSpPr>
              <a:spLocks/>
            </p:cNvSpPr>
            <p:nvPr/>
          </p:nvSpPr>
          <p:spPr bwMode="auto">
            <a:xfrm>
              <a:off x="964" y="3146"/>
              <a:ext cx="41" cy="39"/>
            </a:xfrm>
            <a:custGeom>
              <a:avLst/>
              <a:gdLst>
                <a:gd name="T0" fmla="*/ 40 w 83"/>
                <a:gd name="T1" fmla="*/ 0 h 80"/>
                <a:gd name="T2" fmla="*/ 25 w 83"/>
                <a:gd name="T3" fmla="*/ 4 h 80"/>
                <a:gd name="T4" fmla="*/ 12 w 83"/>
                <a:gd name="T5" fmla="*/ 13 h 80"/>
                <a:gd name="T6" fmla="*/ 3 w 83"/>
                <a:gd name="T7" fmla="*/ 25 h 80"/>
                <a:gd name="T8" fmla="*/ 0 w 83"/>
                <a:gd name="T9" fmla="*/ 41 h 80"/>
                <a:gd name="T10" fmla="*/ 3 w 83"/>
                <a:gd name="T11" fmla="*/ 57 h 80"/>
                <a:gd name="T12" fmla="*/ 12 w 83"/>
                <a:gd name="T13" fmla="*/ 69 h 80"/>
                <a:gd name="T14" fmla="*/ 25 w 83"/>
                <a:gd name="T15" fmla="*/ 76 h 80"/>
                <a:gd name="T16" fmla="*/ 40 w 83"/>
                <a:gd name="T17" fmla="*/ 80 h 80"/>
                <a:gd name="T18" fmla="*/ 56 w 83"/>
                <a:gd name="T19" fmla="*/ 76 h 80"/>
                <a:gd name="T20" fmla="*/ 70 w 83"/>
                <a:gd name="T21" fmla="*/ 69 h 80"/>
                <a:gd name="T22" fmla="*/ 79 w 83"/>
                <a:gd name="T23" fmla="*/ 57 h 80"/>
                <a:gd name="T24" fmla="*/ 83 w 83"/>
                <a:gd name="T25" fmla="*/ 41 h 80"/>
                <a:gd name="T26" fmla="*/ 79 w 83"/>
                <a:gd name="T27" fmla="*/ 25 h 80"/>
                <a:gd name="T28" fmla="*/ 70 w 83"/>
                <a:gd name="T29" fmla="*/ 13 h 80"/>
                <a:gd name="T30" fmla="*/ 56 w 83"/>
                <a:gd name="T31" fmla="*/ 4 h 80"/>
                <a:gd name="T32" fmla="*/ 40 w 83"/>
                <a:gd name="T3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0">
                  <a:moveTo>
                    <a:pt x="40" y="0"/>
                  </a:moveTo>
                  <a:lnTo>
                    <a:pt x="25" y="4"/>
                  </a:lnTo>
                  <a:lnTo>
                    <a:pt x="12" y="13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7"/>
                  </a:lnTo>
                  <a:lnTo>
                    <a:pt x="12" y="69"/>
                  </a:lnTo>
                  <a:lnTo>
                    <a:pt x="25" y="76"/>
                  </a:lnTo>
                  <a:lnTo>
                    <a:pt x="40" y="80"/>
                  </a:lnTo>
                  <a:lnTo>
                    <a:pt x="56" y="76"/>
                  </a:lnTo>
                  <a:lnTo>
                    <a:pt x="70" y="69"/>
                  </a:lnTo>
                  <a:lnTo>
                    <a:pt x="79" y="57"/>
                  </a:lnTo>
                  <a:lnTo>
                    <a:pt x="83" y="41"/>
                  </a:lnTo>
                  <a:lnTo>
                    <a:pt x="79" y="25"/>
                  </a:lnTo>
                  <a:lnTo>
                    <a:pt x="70" y="13"/>
                  </a:lnTo>
                  <a:lnTo>
                    <a:pt x="56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B7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8"/>
            <p:cNvSpPr>
              <a:spLocks/>
            </p:cNvSpPr>
            <p:nvPr/>
          </p:nvSpPr>
          <p:spPr bwMode="auto">
            <a:xfrm>
              <a:off x="965" y="3146"/>
              <a:ext cx="39" cy="39"/>
            </a:xfrm>
            <a:custGeom>
              <a:avLst/>
              <a:gdLst>
                <a:gd name="T0" fmla="*/ 38 w 77"/>
                <a:gd name="T1" fmla="*/ 0 h 76"/>
                <a:gd name="T2" fmla="*/ 24 w 77"/>
                <a:gd name="T3" fmla="*/ 4 h 76"/>
                <a:gd name="T4" fmla="*/ 12 w 77"/>
                <a:gd name="T5" fmla="*/ 11 h 76"/>
                <a:gd name="T6" fmla="*/ 3 w 77"/>
                <a:gd name="T7" fmla="*/ 23 h 76"/>
                <a:gd name="T8" fmla="*/ 0 w 77"/>
                <a:gd name="T9" fmla="*/ 39 h 76"/>
                <a:gd name="T10" fmla="*/ 3 w 77"/>
                <a:gd name="T11" fmla="*/ 53 h 76"/>
                <a:gd name="T12" fmla="*/ 12 w 77"/>
                <a:gd name="T13" fmla="*/ 65 h 76"/>
                <a:gd name="T14" fmla="*/ 24 w 77"/>
                <a:gd name="T15" fmla="*/ 72 h 76"/>
                <a:gd name="T16" fmla="*/ 38 w 77"/>
                <a:gd name="T17" fmla="*/ 76 h 76"/>
                <a:gd name="T18" fmla="*/ 54 w 77"/>
                <a:gd name="T19" fmla="*/ 72 h 76"/>
                <a:gd name="T20" fmla="*/ 67 w 77"/>
                <a:gd name="T21" fmla="*/ 65 h 76"/>
                <a:gd name="T22" fmla="*/ 74 w 77"/>
                <a:gd name="T23" fmla="*/ 53 h 76"/>
                <a:gd name="T24" fmla="*/ 77 w 77"/>
                <a:gd name="T25" fmla="*/ 39 h 76"/>
                <a:gd name="T26" fmla="*/ 74 w 77"/>
                <a:gd name="T27" fmla="*/ 23 h 76"/>
                <a:gd name="T28" fmla="*/ 67 w 77"/>
                <a:gd name="T29" fmla="*/ 11 h 76"/>
                <a:gd name="T30" fmla="*/ 54 w 77"/>
                <a:gd name="T31" fmla="*/ 4 h 76"/>
                <a:gd name="T32" fmla="*/ 38 w 7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76">
                  <a:moveTo>
                    <a:pt x="38" y="0"/>
                  </a:moveTo>
                  <a:lnTo>
                    <a:pt x="24" y="4"/>
                  </a:lnTo>
                  <a:lnTo>
                    <a:pt x="12" y="11"/>
                  </a:lnTo>
                  <a:lnTo>
                    <a:pt x="3" y="23"/>
                  </a:lnTo>
                  <a:lnTo>
                    <a:pt x="0" y="39"/>
                  </a:lnTo>
                  <a:lnTo>
                    <a:pt x="3" y="53"/>
                  </a:lnTo>
                  <a:lnTo>
                    <a:pt x="12" y="65"/>
                  </a:lnTo>
                  <a:lnTo>
                    <a:pt x="24" y="72"/>
                  </a:lnTo>
                  <a:lnTo>
                    <a:pt x="38" y="76"/>
                  </a:lnTo>
                  <a:lnTo>
                    <a:pt x="54" y="72"/>
                  </a:lnTo>
                  <a:lnTo>
                    <a:pt x="67" y="65"/>
                  </a:lnTo>
                  <a:lnTo>
                    <a:pt x="74" y="53"/>
                  </a:lnTo>
                  <a:lnTo>
                    <a:pt x="77" y="39"/>
                  </a:lnTo>
                  <a:lnTo>
                    <a:pt x="74" y="23"/>
                  </a:lnTo>
                  <a:lnTo>
                    <a:pt x="67" y="11"/>
                  </a:lnTo>
                  <a:lnTo>
                    <a:pt x="54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28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69"/>
            <p:cNvSpPr>
              <a:spLocks/>
            </p:cNvSpPr>
            <p:nvPr/>
          </p:nvSpPr>
          <p:spPr bwMode="auto">
            <a:xfrm>
              <a:off x="966" y="3147"/>
              <a:ext cx="37" cy="37"/>
            </a:xfrm>
            <a:custGeom>
              <a:avLst/>
              <a:gdLst>
                <a:gd name="T0" fmla="*/ 37 w 75"/>
                <a:gd name="T1" fmla="*/ 0 h 72"/>
                <a:gd name="T2" fmla="*/ 23 w 75"/>
                <a:gd name="T3" fmla="*/ 3 h 72"/>
                <a:gd name="T4" fmla="*/ 11 w 75"/>
                <a:gd name="T5" fmla="*/ 10 h 72"/>
                <a:gd name="T6" fmla="*/ 4 w 75"/>
                <a:gd name="T7" fmla="*/ 23 h 72"/>
                <a:gd name="T8" fmla="*/ 0 w 75"/>
                <a:gd name="T9" fmla="*/ 37 h 72"/>
                <a:gd name="T10" fmla="*/ 4 w 75"/>
                <a:gd name="T11" fmla="*/ 51 h 72"/>
                <a:gd name="T12" fmla="*/ 11 w 75"/>
                <a:gd name="T13" fmla="*/ 62 h 72"/>
                <a:gd name="T14" fmla="*/ 23 w 75"/>
                <a:gd name="T15" fmla="*/ 70 h 72"/>
                <a:gd name="T16" fmla="*/ 37 w 75"/>
                <a:gd name="T17" fmla="*/ 72 h 72"/>
                <a:gd name="T18" fmla="*/ 52 w 75"/>
                <a:gd name="T19" fmla="*/ 70 h 72"/>
                <a:gd name="T20" fmla="*/ 64 w 75"/>
                <a:gd name="T21" fmla="*/ 62 h 72"/>
                <a:gd name="T22" fmla="*/ 71 w 75"/>
                <a:gd name="T23" fmla="*/ 51 h 72"/>
                <a:gd name="T24" fmla="*/ 75 w 75"/>
                <a:gd name="T25" fmla="*/ 37 h 72"/>
                <a:gd name="T26" fmla="*/ 71 w 75"/>
                <a:gd name="T27" fmla="*/ 23 h 72"/>
                <a:gd name="T28" fmla="*/ 64 w 75"/>
                <a:gd name="T29" fmla="*/ 10 h 72"/>
                <a:gd name="T30" fmla="*/ 52 w 75"/>
                <a:gd name="T31" fmla="*/ 3 h 72"/>
                <a:gd name="T32" fmla="*/ 37 w 75"/>
                <a:gd name="T3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72">
                  <a:moveTo>
                    <a:pt x="37" y="0"/>
                  </a:moveTo>
                  <a:lnTo>
                    <a:pt x="23" y="3"/>
                  </a:lnTo>
                  <a:lnTo>
                    <a:pt x="11" y="10"/>
                  </a:lnTo>
                  <a:lnTo>
                    <a:pt x="4" y="23"/>
                  </a:lnTo>
                  <a:lnTo>
                    <a:pt x="0" y="37"/>
                  </a:lnTo>
                  <a:lnTo>
                    <a:pt x="4" y="51"/>
                  </a:lnTo>
                  <a:lnTo>
                    <a:pt x="11" y="62"/>
                  </a:lnTo>
                  <a:lnTo>
                    <a:pt x="23" y="70"/>
                  </a:lnTo>
                  <a:lnTo>
                    <a:pt x="37" y="72"/>
                  </a:lnTo>
                  <a:lnTo>
                    <a:pt x="52" y="70"/>
                  </a:lnTo>
                  <a:lnTo>
                    <a:pt x="64" y="62"/>
                  </a:lnTo>
                  <a:lnTo>
                    <a:pt x="71" y="51"/>
                  </a:lnTo>
                  <a:lnTo>
                    <a:pt x="75" y="37"/>
                  </a:lnTo>
                  <a:lnTo>
                    <a:pt x="71" y="23"/>
                  </a:lnTo>
                  <a:lnTo>
                    <a:pt x="64" y="10"/>
                  </a:lnTo>
                  <a:lnTo>
                    <a:pt x="52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89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70"/>
            <p:cNvSpPr>
              <a:spLocks/>
            </p:cNvSpPr>
            <p:nvPr/>
          </p:nvSpPr>
          <p:spPr bwMode="auto">
            <a:xfrm>
              <a:off x="967" y="3148"/>
              <a:ext cx="35" cy="35"/>
            </a:xfrm>
            <a:custGeom>
              <a:avLst/>
              <a:gdLst>
                <a:gd name="T0" fmla="*/ 33 w 69"/>
                <a:gd name="T1" fmla="*/ 0 h 68"/>
                <a:gd name="T2" fmla="*/ 19 w 69"/>
                <a:gd name="T3" fmla="*/ 3 h 68"/>
                <a:gd name="T4" fmla="*/ 9 w 69"/>
                <a:gd name="T5" fmla="*/ 10 h 68"/>
                <a:gd name="T6" fmla="*/ 2 w 69"/>
                <a:gd name="T7" fmla="*/ 21 h 68"/>
                <a:gd name="T8" fmla="*/ 0 w 69"/>
                <a:gd name="T9" fmla="*/ 35 h 68"/>
                <a:gd name="T10" fmla="*/ 2 w 69"/>
                <a:gd name="T11" fmla="*/ 49 h 68"/>
                <a:gd name="T12" fmla="*/ 9 w 69"/>
                <a:gd name="T13" fmla="*/ 60 h 68"/>
                <a:gd name="T14" fmla="*/ 19 w 69"/>
                <a:gd name="T15" fmla="*/ 67 h 68"/>
                <a:gd name="T16" fmla="*/ 33 w 69"/>
                <a:gd name="T17" fmla="*/ 68 h 68"/>
                <a:gd name="T18" fmla="*/ 48 w 69"/>
                <a:gd name="T19" fmla="*/ 67 h 68"/>
                <a:gd name="T20" fmla="*/ 58 w 69"/>
                <a:gd name="T21" fmla="*/ 60 h 68"/>
                <a:gd name="T22" fmla="*/ 65 w 69"/>
                <a:gd name="T23" fmla="*/ 49 h 68"/>
                <a:gd name="T24" fmla="*/ 69 w 69"/>
                <a:gd name="T25" fmla="*/ 35 h 68"/>
                <a:gd name="T26" fmla="*/ 65 w 69"/>
                <a:gd name="T27" fmla="*/ 21 h 68"/>
                <a:gd name="T28" fmla="*/ 58 w 69"/>
                <a:gd name="T29" fmla="*/ 10 h 68"/>
                <a:gd name="T30" fmla="*/ 48 w 69"/>
                <a:gd name="T31" fmla="*/ 3 h 68"/>
                <a:gd name="T32" fmla="*/ 33 w 69"/>
                <a:gd name="T3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8">
                  <a:moveTo>
                    <a:pt x="33" y="0"/>
                  </a:moveTo>
                  <a:lnTo>
                    <a:pt x="19" y="3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2" y="49"/>
                  </a:lnTo>
                  <a:lnTo>
                    <a:pt x="9" y="60"/>
                  </a:lnTo>
                  <a:lnTo>
                    <a:pt x="19" y="67"/>
                  </a:lnTo>
                  <a:lnTo>
                    <a:pt x="33" y="68"/>
                  </a:lnTo>
                  <a:lnTo>
                    <a:pt x="48" y="67"/>
                  </a:lnTo>
                  <a:lnTo>
                    <a:pt x="58" y="60"/>
                  </a:lnTo>
                  <a:lnTo>
                    <a:pt x="65" y="49"/>
                  </a:lnTo>
                  <a:lnTo>
                    <a:pt x="69" y="35"/>
                  </a:lnTo>
                  <a:lnTo>
                    <a:pt x="65" y="21"/>
                  </a:lnTo>
                  <a:lnTo>
                    <a:pt x="58" y="10"/>
                  </a:lnTo>
                  <a:lnTo>
                    <a:pt x="48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F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71"/>
            <p:cNvSpPr>
              <a:spLocks/>
            </p:cNvSpPr>
            <p:nvPr/>
          </p:nvSpPr>
          <p:spPr bwMode="auto">
            <a:xfrm>
              <a:off x="779" y="2941"/>
              <a:ext cx="10" cy="10"/>
            </a:xfrm>
            <a:custGeom>
              <a:avLst/>
              <a:gdLst>
                <a:gd name="T0" fmla="*/ 0 w 20"/>
                <a:gd name="T1" fmla="*/ 11 h 21"/>
                <a:gd name="T2" fmla="*/ 0 w 20"/>
                <a:gd name="T3" fmla="*/ 14 h 21"/>
                <a:gd name="T4" fmla="*/ 2 w 20"/>
                <a:gd name="T5" fmla="*/ 18 h 21"/>
                <a:gd name="T6" fmla="*/ 6 w 20"/>
                <a:gd name="T7" fmla="*/ 19 h 21"/>
                <a:gd name="T8" fmla="*/ 9 w 20"/>
                <a:gd name="T9" fmla="*/ 21 h 21"/>
                <a:gd name="T10" fmla="*/ 14 w 20"/>
                <a:gd name="T11" fmla="*/ 19 h 21"/>
                <a:gd name="T12" fmla="*/ 18 w 20"/>
                <a:gd name="T13" fmla="*/ 18 h 21"/>
                <a:gd name="T14" fmla="*/ 20 w 20"/>
                <a:gd name="T15" fmla="*/ 14 h 21"/>
                <a:gd name="T16" fmla="*/ 20 w 20"/>
                <a:gd name="T17" fmla="*/ 11 h 21"/>
                <a:gd name="T18" fmla="*/ 20 w 20"/>
                <a:gd name="T19" fmla="*/ 7 h 21"/>
                <a:gd name="T20" fmla="*/ 18 w 20"/>
                <a:gd name="T21" fmla="*/ 4 h 21"/>
                <a:gd name="T22" fmla="*/ 14 w 20"/>
                <a:gd name="T23" fmla="*/ 2 h 21"/>
                <a:gd name="T24" fmla="*/ 9 w 20"/>
                <a:gd name="T25" fmla="*/ 0 h 21"/>
                <a:gd name="T26" fmla="*/ 6 w 20"/>
                <a:gd name="T27" fmla="*/ 2 h 21"/>
                <a:gd name="T28" fmla="*/ 2 w 20"/>
                <a:gd name="T29" fmla="*/ 4 h 21"/>
                <a:gd name="T30" fmla="*/ 0 w 20"/>
                <a:gd name="T31" fmla="*/ 7 h 21"/>
                <a:gd name="T32" fmla="*/ 0 w 20"/>
                <a:gd name="T33" fmla="*/ 11 h 21"/>
                <a:gd name="T34" fmla="*/ 0 w 20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lnTo>
                    <a:pt x="0" y="14"/>
                  </a:lnTo>
                  <a:lnTo>
                    <a:pt x="2" y="18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4" y="19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72"/>
            <p:cNvSpPr>
              <a:spLocks/>
            </p:cNvSpPr>
            <p:nvPr/>
          </p:nvSpPr>
          <p:spPr bwMode="auto">
            <a:xfrm>
              <a:off x="882" y="2941"/>
              <a:ext cx="9" cy="10"/>
            </a:xfrm>
            <a:custGeom>
              <a:avLst/>
              <a:gdLst>
                <a:gd name="T0" fmla="*/ 0 w 20"/>
                <a:gd name="T1" fmla="*/ 11 h 21"/>
                <a:gd name="T2" fmla="*/ 2 w 20"/>
                <a:gd name="T3" fmla="*/ 14 h 21"/>
                <a:gd name="T4" fmla="*/ 4 w 20"/>
                <a:gd name="T5" fmla="*/ 18 h 21"/>
                <a:gd name="T6" fmla="*/ 7 w 20"/>
                <a:gd name="T7" fmla="*/ 19 h 21"/>
                <a:gd name="T8" fmla="*/ 11 w 20"/>
                <a:gd name="T9" fmla="*/ 21 h 21"/>
                <a:gd name="T10" fmla="*/ 15 w 20"/>
                <a:gd name="T11" fmla="*/ 19 h 21"/>
                <a:gd name="T12" fmla="*/ 18 w 20"/>
                <a:gd name="T13" fmla="*/ 18 h 21"/>
                <a:gd name="T14" fmla="*/ 20 w 20"/>
                <a:gd name="T15" fmla="*/ 14 h 21"/>
                <a:gd name="T16" fmla="*/ 20 w 20"/>
                <a:gd name="T17" fmla="*/ 11 h 21"/>
                <a:gd name="T18" fmla="*/ 20 w 20"/>
                <a:gd name="T19" fmla="*/ 7 h 21"/>
                <a:gd name="T20" fmla="*/ 18 w 20"/>
                <a:gd name="T21" fmla="*/ 4 h 21"/>
                <a:gd name="T22" fmla="*/ 15 w 20"/>
                <a:gd name="T23" fmla="*/ 2 h 21"/>
                <a:gd name="T24" fmla="*/ 11 w 20"/>
                <a:gd name="T25" fmla="*/ 0 h 21"/>
                <a:gd name="T26" fmla="*/ 7 w 20"/>
                <a:gd name="T27" fmla="*/ 2 h 21"/>
                <a:gd name="T28" fmla="*/ 4 w 20"/>
                <a:gd name="T29" fmla="*/ 4 h 21"/>
                <a:gd name="T30" fmla="*/ 2 w 20"/>
                <a:gd name="T31" fmla="*/ 7 h 21"/>
                <a:gd name="T32" fmla="*/ 0 w 20"/>
                <a:gd name="T33" fmla="*/ 11 h 21"/>
                <a:gd name="T34" fmla="*/ 0 w 20"/>
                <a:gd name="T3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1">
                  <a:moveTo>
                    <a:pt x="0" y="11"/>
                  </a:moveTo>
                  <a:lnTo>
                    <a:pt x="2" y="14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5" y="19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73"/>
            <p:cNvSpPr>
              <a:spLocks/>
            </p:cNvSpPr>
            <p:nvPr/>
          </p:nvSpPr>
          <p:spPr bwMode="auto">
            <a:xfrm>
              <a:off x="529" y="3101"/>
              <a:ext cx="22" cy="480"/>
            </a:xfrm>
            <a:custGeom>
              <a:avLst/>
              <a:gdLst>
                <a:gd name="T0" fmla="*/ 44 w 44"/>
                <a:gd name="T1" fmla="*/ 958 h 958"/>
                <a:gd name="T2" fmla="*/ 44 w 44"/>
                <a:gd name="T3" fmla="*/ 18 h 958"/>
                <a:gd name="T4" fmla="*/ 0 w 44"/>
                <a:gd name="T5" fmla="*/ 0 h 958"/>
                <a:gd name="T6" fmla="*/ 0 w 44"/>
                <a:gd name="T7" fmla="*/ 939 h 958"/>
                <a:gd name="T8" fmla="*/ 44 w 44"/>
                <a:gd name="T9" fmla="*/ 958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58">
                  <a:moveTo>
                    <a:pt x="44" y="958"/>
                  </a:moveTo>
                  <a:lnTo>
                    <a:pt x="44" y="18"/>
                  </a:lnTo>
                  <a:lnTo>
                    <a:pt x="0" y="0"/>
                  </a:lnTo>
                  <a:lnTo>
                    <a:pt x="0" y="939"/>
                  </a:lnTo>
                  <a:lnTo>
                    <a:pt x="44" y="958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74"/>
            <p:cNvSpPr>
              <a:spLocks/>
            </p:cNvSpPr>
            <p:nvPr/>
          </p:nvSpPr>
          <p:spPr bwMode="auto">
            <a:xfrm>
              <a:off x="540" y="3136"/>
              <a:ext cx="221" cy="533"/>
            </a:xfrm>
            <a:custGeom>
              <a:avLst/>
              <a:gdLst>
                <a:gd name="T0" fmla="*/ 396 w 440"/>
                <a:gd name="T1" fmla="*/ 106 h 1066"/>
                <a:gd name="T2" fmla="*/ 396 w 440"/>
                <a:gd name="T3" fmla="*/ 166 h 1066"/>
                <a:gd name="T4" fmla="*/ 0 w 440"/>
                <a:gd name="T5" fmla="*/ 0 h 1066"/>
                <a:gd name="T6" fmla="*/ 0 w 440"/>
                <a:gd name="T7" fmla="*/ 60 h 1066"/>
                <a:gd name="T8" fmla="*/ 396 w 440"/>
                <a:gd name="T9" fmla="*/ 226 h 1066"/>
                <a:gd name="T10" fmla="*/ 396 w 440"/>
                <a:gd name="T11" fmla="*/ 279 h 1066"/>
                <a:gd name="T12" fmla="*/ 0 w 440"/>
                <a:gd name="T13" fmla="*/ 111 h 1066"/>
                <a:gd name="T14" fmla="*/ 0 w 440"/>
                <a:gd name="T15" fmla="*/ 171 h 1066"/>
                <a:gd name="T16" fmla="*/ 396 w 440"/>
                <a:gd name="T17" fmla="*/ 339 h 1066"/>
                <a:gd name="T18" fmla="*/ 396 w 440"/>
                <a:gd name="T19" fmla="*/ 394 h 1066"/>
                <a:gd name="T20" fmla="*/ 0 w 440"/>
                <a:gd name="T21" fmla="*/ 226 h 1066"/>
                <a:gd name="T22" fmla="*/ 0 w 440"/>
                <a:gd name="T23" fmla="*/ 286 h 1066"/>
                <a:gd name="T24" fmla="*/ 396 w 440"/>
                <a:gd name="T25" fmla="*/ 454 h 1066"/>
                <a:gd name="T26" fmla="*/ 396 w 440"/>
                <a:gd name="T27" fmla="*/ 1046 h 1066"/>
                <a:gd name="T28" fmla="*/ 440 w 440"/>
                <a:gd name="T29" fmla="*/ 1066 h 1066"/>
                <a:gd name="T30" fmla="*/ 440 w 440"/>
                <a:gd name="T31" fmla="*/ 124 h 1066"/>
                <a:gd name="T32" fmla="*/ 396 w 440"/>
                <a:gd name="T33" fmla="*/ 10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0" h="1066">
                  <a:moveTo>
                    <a:pt x="396" y="106"/>
                  </a:moveTo>
                  <a:lnTo>
                    <a:pt x="396" y="166"/>
                  </a:lnTo>
                  <a:lnTo>
                    <a:pt x="0" y="0"/>
                  </a:lnTo>
                  <a:lnTo>
                    <a:pt x="0" y="60"/>
                  </a:lnTo>
                  <a:lnTo>
                    <a:pt x="396" y="226"/>
                  </a:lnTo>
                  <a:lnTo>
                    <a:pt x="396" y="279"/>
                  </a:lnTo>
                  <a:lnTo>
                    <a:pt x="0" y="111"/>
                  </a:lnTo>
                  <a:lnTo>
                    <a:pt x="0" y="171"/>
                  </a:lnTo>
                  <a:lnTo>
                    <a:pt x="396" y="339"/>
                  </a:lnTo>
                  <a:lnTo>
                    <a:pt x="396" y="394"/>
                  </a:lnTo>
                  <a:lnTo>
                    <a:pt x="0" y="226"/>
                  </a:lnTo>
                  <a:lnTo>
                    <a:pt x="0" y="286"/>
                  </a:lnTo>
                  <a:lnTo>
                    <a:pt x="396" y="454"/>
                  </a:lnTo>
                  <a:lnTo>
                    <a:pt x="396" y="1046"/>
                  </a:lnTo>
                  <a:lnTo>
                    <a:pt x="440" y="1066"/>
                  </a:lnTo>
                  <a:lnTo>
                    <a:pt x="440" y="124"/>
                  </a:lnTo>
                  <a:lnTo>
                    <a:pt x="396" y="106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75"/>
            <p:cNvSpPr>
              <a:spLocks/>
            </p:cNvSpPr>
            <p:nvPr/>
          </p:nvSpPr>
          <p:spPr bwMode="auto">
            <a:xfrm>
              <a:off x="936" y="3566"/>
              <a:ext cx="365" cy="152"/>
            </a:xfrm>
            <a:custGeom>
              <a:avLst/>
              <a:gdLst>
                <a:gd name="T0" fmla="*/ 730 w 730"/>
                <a:gd name="T1" fmla="*/ 166 h 306"/>
                <a:gd name="T2" fmla="*/ 295 w 730"/>
                <a:gd name="T3" fmla="*/ 0 h 306"/>
                <a:gd name="T4" fmla="*/ 0 w 730"/>
                <a:gd name="T5" fmla="*/ 124 h 306"/>
                <a:gd name="T6" fmla="*/ 419 w 730"/>
                <a:gd name="T7" fmla="*/ 306 h 306"/>
                <a:gd name="T8" fmla="*/ 730 w 730"/>
                <a:gd name="T9" fmla="*/ 16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306">
                  <a:moveTo>
                    <a:pt x="730" y="166"/>
                  </a:moveTo>
                  <a:lnTo>
                    <a:pt x="295" y="0"/>
                  </a:lnTo>
                  <a:lnTo>
                    <a:pt x="0" y="124"/>
                  </a:lnTo>
                  <a:lnTo>
                    <a:pt x="419" y="306"/>
                  </a:lnTo>
                  <a:lnTo>
                    <a:pt x="730" y="166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76"/>
            <p:cNvSpPr>
              <a:spLocks/>
            </p:cNvSpPr>
            <p:nvPr/>
          </p:nvSpPr>
          <p:spPr bwMode="auto">
            <a:xfrm>
              <a:off x="1276" y="3641"/>
              <a:ext cx="22" cy="170"/>
            </a:xfrm>
            <a:custGeom>
              <a:avLst/>
              <a:gdLst>
                <a:gd name="T0" fmla="*/ 44 w 44"/>
                <a:gd name="T1" fmla="*/ 342 h 342"/>
                <a:gd name="T2" fmla="*/ 44 w 44"/>
                <a:gd name="T3" fmla="*/ 20 h 342"/>
                <a:gd name="T4" fmla="*/ 0 w 44"/>
                <a:gd name="T5" fmla="*/ 0 h 342"/>
                <a:gd name="T6" fmla="*/ 0 w 44"/>
                <a:gd name="T7" fmla="*/ 322 h 342"/>
                <a:gd name="T8" fmla="*/ 44 w 44"/>
                <a:gd name="T9" fmla="*/ 3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2">
                  <a:moveTo>
                    <a:pt x="44" y="342"/>
                  </a:moveTo>
                  <a:lnTo>
                    <a:pt x="44" y="2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44" y="342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77"/>
            <p:cNvSpPr>
              <a:spLocks/>
            </p:cNvSpPr>
            <p:nvPr/>
          </p:nvSpPr>
          <p:spPr bwMode="auto">
            <a:xfrm>
              <a:off x="1034" y="2997"/>
              <a:ext cx="382" cy="790"/>
            </a:xfrm>
            <a:custGeom>
              <a:avLst/>
              <a:gdLst>
                <a:gd name="T0" fmla="*/ 674 w 764"/>
                <a:gd name="T1" fmla="*/ 764 h 1579"/>
                <a:gd name="T2" fmla="*/ 690 w 764"/>
                <a:gd name="T3" fmla="*/ 766 h 1579"/>
                <a:gd name="T4" fmla="*/ 713 w 764"/>
                <a:gd name="T5" fmla="*/ 762 h 1579"/>
                <a:gd name="T6" fmla="*/ 732 w 764"/>
                <a:gd name="T7" fmla="*/ 753 h 1579"/>
                <a:gd name="T8" fmla="*/ 754 w 764"/>
                <a:gd name="T9" fmla="*/ 732 h 1579"/>
                <a:gd name="T10" fmla="*/ 764 w 764"/>
                <a:gd name="T11" fmla="*/ 691 h 1579"/>
                <a:gd name="T12" fmla="*/ 754 w 764"/>
                <a:gd name="T13" fmla="*/ 649 h 1579"/>
                <a:gd name="T14" fmla="*/ 732 w 764"/>
                <a:gd name="T15" fmla="*/ 628 h 1579"/>
                <a:gd name="T16" fmla="*/ 713 w 764"/>
                <a:gd name="T17" fmla="*/ 619 h 1579"/>
                <a:gd name="T18" fmla="*/ 690 w 764"/>
                <a:gd name="T19" fmla="*/ 615 h 1579"/>
                <a:gd name="T20" fmla="*/ 649 w 764"/>
                <a:gd name="T21" fmla="*/ 628 h 1579"/>
                <a:gd name="T22" fmla="*/ 621 w 764"/>
                <a:gd name="T23" fmla="*/ 661 h 1579"/>
                <a:gd name="T24" fmla="*/ 617 w 764"/>
                <a:gd name="T25" fmla="*/ 706 h 1579"/>
                <a:gd name="T26" fmla="*/ 637 w 764"/>
                <a:gd name="T27" fmla="*/ 743 h 1579"/>
                <a:gd name="T28" fmla="*/ 400 w 764"/>
                <a:gd name="T29" fmla="*/ 674 h 1579"/>
                <a:gd name="T30" fmla="*/ 366 w 764"/>
                <a:gd name="T31" fmla="*/ 610 h 1579"/>
                <a:gd name="T32" fmla="*/ 329 w 764"/>
                <a:gd name="T33" fmla="*/ 575 h 1579"/>
                <a:gd name="T34" fmla="*/ 296 w 764"/>
                <a:gd name="T35" fmla="*/ 554 h 1579"/>
                <a:gd name="T36" fmla="*/ 257 w 764"/>
                <a:gd name="T37" fmla="*/ 539 h 1579"/>
                <a:gd name="T38" fmla="*/ 283 w 764"/>
                <a:gd name="T39" fmla="*/ 520 h 1579"/>
                <a:gd name="T40" fmla="*/ 319 w 764"/>
                <a:gd name="T41" fmla="*/ 506 h 1579"/>
                <a:gd name="T42" fmla="*/ 350 w 764"/>
                <a:gd name="T43" fmla="*/ 483 h 1579"/>
                <a:gd name="T44" fmla="*/ 384 w 764"/>
                <a:gd name="T45" fmla="*/ 425 h 1579"/>
                <a:gd name="T46" fmla="*/ 372 w 764"/>
                <a:gd name="T47" fmla="*/ 55 h 1579"/>
                <a:gd name="T48" fmla="*/ 310 w 764"/>
                <a:gd name="T49" fmla="*/ 28 h 1579"/>
                <a:gd name="T50" fmla="*/ 228 w 764"/>
                <a:gd name="T51" fmla="*/ 4 h 1579"/>
                <a:gd name="T52" fmla="*/ 174 w 764"/>
                <a:gd name="T53" fmla="*/ 7 h 1579"/>
                <a:gd name="T54" fmla="*/ 151 w 764"/>
                <a:gd name="T55" fmla="*/ 37 h 1579"/>
                <a:gd name="T56" fmla="*/ 133 w 764"/>
                <a:gd name="T57" fmla="*/ 76 h 1579"/>
                <a:gd name="T58" fmla="*/ 92 w 764"/>
                <a:gd name="T59" fmla="*/ 96 h 1579"/>
                <a:gd name="T60" fmla="*/ 55 w 764"/>
                <a:gd name="T61" fmla="*/ 117 h 1579"/>
                <a:gd name="T62" fmla="*/ 32 w 764"/>
                <a:gd name="T63" fmla="*/ 145 h 1579"/>
                <a:gd name="T64" fmla="*/ 30 w 764"/>
                <a:gd name="T65" fmla="*/ 175 h 1579"/>
                <a:gd name="T66" fmla="*/ 50 w 764"/>
                <a:gd name="T67" fmla="*/ 195 h 1579"/>
                <a:gd name="T68" fmla="*/ 75 w 764"/>
                <a:gd name="T69" fmla="*/ 202 h 1579"/>
                <a:gd name="T70" fmla="*/ 99 w 764"/>
                <a:gd name="T71" fmla="*/ 207 h 1579"/>
                <a:gd name="T72" fmla="*/ 110 w 764"/>
                <a:gd name="T73" fmla="*/ 313 h 1579"/>
                <a:gd name="T74" fmla="*/ 114 w 764"/>
                <a:gd name="T75" fmla="*/ 410 h 1579"/>
                <a:gd name="T76" fmla="*/ 152 w 764"/>
                <a:gd name="T77" fmla="*/ 483 h 1579"/>
                <a:gd name="T78" fmla="*/ 174 w 764"/>
                <a:gd name="T79" fmla="*/ 501 h 1579"/>
                <a:gd name="T80" fmla="*/ 200 w 764"/>
                <a:gd name="T81" fmla="*/ 513 h 1579"/>
                <a:gd name="T82" fmla="*/ 218 w 764"/>
                <a:gd name="T83" fmla="*/ 532 h 1579"/>
                <a:gd name="T84" fmla="*/ 209 w 764"/>
                <a:gd name="T85" fmla="*/ 532 h 1579"/>
                <a:gd name="T86" fmla="*/ 126 w 764"/>
                <a:gd name="T87" fmla="*/ 548 h 1579"/>
                <a:gd name="T88" fmla="*/ 36 w 764"/>
                <a:gd name="T89" fmla="*/ 623 h 1579"/>
                <a:gd name="T90" fmla="*/ 0 w 764"/>
                <a:gd name="T91" fmla="*/ 737 h 1579"/>
                <a:gd name="T92" fmla="*/ 409 w 764"/>
                <a:gd name="T93" fmla="*/ 1245 h 1579"/>
                <a:gd name="T94" fmla="*/ 563 w 764"/>
                <a:gd name="T95" fmla="*/ 1461 h 1579"/>
                <a:gd name="T96" fmla="*/ 506 w 764"/>
                <a:gd name="T97" fmla="*/ 1496 h 1579"/>
                <a:gd name="T98" fmla="*/ 476 w 764"/>
                <a:gd name="T99" fmla="*/ 1544 h 1579"/>
                <a:gd name="T100" fmla="*/ 738 w 764"/>
                <a:gd name="T101" fmla="*/ 1579 h 1579"/>
                <a:gd name="T102" fmla="*/ 729 w 764"/>
                <a:gd name="T103" fmla="*/ 1528 h 1579"/>
                <a:gd name="T104" fmla="*/ 697 w 764"/>
                <a:gd name="T105" fmla="*/ 1489 h 1579"/>
                <a:gd name="T106" fmla="*/ 669 w 764"/>
                <a:gd name="T107" fmla="*/ 1469 h 1579"/>
                <a:gd name="T108" fmla="*/ 635 w 764"/>
                <a:gd name="T109" fmla="*/ 1457 h 1579"/>
                <a:gd name="T110" fmla="*/ 409 w 764"/>
                <a:gd name="T111" fmla="*/ 1202 h 1579"/>
                <a:gd name="T112" fmla="*/ 411 w 764"/>
                <a:gd name="T113" fmla="*/ 785 h 1579"/>
                <a:gd name="T114" fmla="*/ 411 w 764"/>
                <a:gd name="T115" fmla="*/ 737 h 1579"/>
                <a:gd name="T116" fmla="*/ 568 w 764"/>
                <a:gd name="T117" fmla="*/ 905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4" h="1579">
                  <a:moveTo>
                    <a:pt x="568" y="905"/>
                  </a:moveTo>
                  <a:lnTo>
                    <a:pt x="670" y="762"/>
                  </a:lnTo>
                  <a:lnTo>
                    <a:pt x="674" y="764"/>
                  </a:lnTo>
                  <a:lnTo>
                    <a:pt x="679" y="764"/>
                  </a:lnTo>
                  <a:lnTo>
                    <a:pt x="685" y="766"/>
                  </a:lnTo>
                  <a:lnTo>
                    <a:pt x="690" y="766"/>
                  </a:lnTo>
                  <a:lnTo>
                    <a:pt x="697" y="766"/>
                  </a:lnTo>
                  <a:lnTo>
                    <a:pt x="706" y="764"/>
                  </a:lnTo>
                  <a:lnTo>
                    <a:pt x="713" y="762"/>
                  </a:lnTo>
                  <a:lnTo>
                    <a:pt x="720" y="760"/>
                  </a:lnTo>
                  <a:lnTo>
                    <a:pt x="727" y="757"/>
                  </a:lnTo>
                  <a:lnTo>
                    <a:pt x="732" y="753"/>
                  </a:lnTo>
                  <a:lnTo>
                    <a:pt x="739" y="750"/>
                  </a:lnTo>
                  <a:lnTo>
                    <a:pt x="745" y="745"/>
                  </a:lnTo>
                  <a:lnTo>
                    <a:pt x="754" y="732"/>
                  </a:lnTo>
                  <a:lnTo>
                    <a:pt x="759" y="720"/>
                  </a:lnTo>
                  <a:lnTo>
                    <a:pt x="762" y="706"/>
                  </a:lnTo>
                  <a:lnTo>
                    <a:pt x="764" y="691"/>
                  </a:lnTo>
                  <a:lnTo>
                    <a:pt x="762" y="676"/>
                  </a:lnTo>
                  <a:lnTo>
                    <a:pt x="759" y="661"/>
                  </a:lnTo>
                  <a:lnTo>
                    <a:pt x="754" y="649"/>
                  </a:lnTo>
                  <a:lnTo>
                    <a:pt x="745" y="637"/>
                  </a:lnTo>
                  <a:lnTo>
                    <a:pt x="739" y="631"/>
                  </a:lnTo>
                  <a:lnTo>
                    <a:pt x="732" y="628"/>
                  </a:lnTo>
                  <a:lnTo>
                    <a:pt x="727" y="624"/>
                  </a:lnTo>
                  <a:lnTo>
                    <a:pt x="720" y="621"/>
                  </a:lnTo>
                  <a:lnTo>
                    <a:pt x="713" y="619"/>
                  </a:lnTo>
                  <a:lnTo>
                    <a:pt x="706" y="617"/>
                  </a:lnTo>
                  <a:lnTo>
                    <a:pt x="697" y="615"/>
                  </a:lnTo>
                  <a:lnTo>
                    <a:pt x="690" y="615"/>
                  </a:lnTo>
                  <a:lnTo>
                    <a:pt x="676" y="617"/>
                  </a:lnTo>
                  <a:lnTo>
                    <a:pt x="662" y="621"/>
                  </a:lnTo>
                  <a:lnTo>
                    <a:pt x="649" y="628"/>
                  </a:lnTo>
                  <a:lnTo>
                    <a:pt x="637" y="637"/>
                  </a:lnTo>
                  <a:lnTo>
                    <a:pt x="628" y="649"/>
                  </a:lnTo>
                  <a:lnTo>
                    <a:pt x="621" y="661"/>
                  </a:lnTo>
                  <a:lnTo>
                    <a:pt x="617" y="676"/>
                  </a:lnTo>
                  <a:lnTo>
                    <a:pt x="616" y="691"/>
                  </a:lnTo>
                  <a:lnTo>
                    <a:pt x="617" y="706"/>
                  </a:lnTo>
                  <a:lnTo>
                    <a:pt x="621" y="720"/>
                  </a:lnTo>
                  <a:lnTo>
                    <a:pt x="628" y="732"/>
                  </a:lnTo>
                  <a:lnTo>
                    <a:pt x="637" y="743"/>
                  </a:lnTo>
                  <a:lnTo>
                    <a:pt x="564" y="844"/>
                  </a:lnTo>
                  <a:lnTo>
                    <a:pt x="404" y="670"/>
                  </a:lnTo>
                  <a:lnTo>
                    <a:pt x="400" y="674"/>
                  </a:lnTo>
                  <a:lnTo>
                    <a:pt x="391" y="651"/>
                  </a:lnTo>
                  <a:lnTo>
                    <a:pt x="381" y="630"/>
                  </a:lnTo>
                  <a:lnTo>
                    <a:pt x="366" y="610"/>
                  </a:lnTo>
                  <a:lnTo>
                    <a:pt x="350" y="592"/>
                  </a:lnTo>
                  <a:lnTo>
                    <a:pt x="340" y="584"/>
                  </a:lnTo>
                  <a:lnTo>
                    <a:pt x="329" y="575"/>
                  </a:lnTo>
                  <a:lnTo>
                    <a:pt x="319" y="566"/>
                  </a:lnTo>
                  <a:lnTo>
                    <a:pt x="306" y="559"/>
                  </a:lnTo>
                  <a:lnTo>
                    <a:pt x="296" y="554"/>
                  </a:lnTo>
                  <a:lnTo>
                    <a:pt x="283" y="548"/>
                  </a:lnTo>
                  <a:lnTo>
                    <a:pt x="269" y="543"/>
                  </a:lnTo>
                  <a:lnTo>
                    <a:pt x="257" y="539"/>
                  </a:lnTo>
                  <a:lnTo>
                    <a:pt x="257" y="524"/>
                  </a:lnTo>
                  <a:lnTo>
                    <a:pt x="269" y="522"/>
                  </a:lnTo>
                  <a:lnTo>
                    <a:pt x="283" y="520"/>
                  </a:lnTo>
                  <a:lnTo>
                    <a:pt x="296" y="516"/>
                  </a:lnTo>
                  <a:lnTo>
                    <a:pt x="308" y="511"/>
                  </a:lnTo>
                  <a:lnTo>
                    <a:pt x="319" y="506"/>
                  </a:lnTo>
                  <a:lnTo>
                    <a:pt x="331" y="499"/>
                  </a:lnTo>
                  <a:lnTo>
                    <a:pt x="342" y="492"/>
                  </a:lnTo>
                  <a:lnTo>
                    <a:pt x="350" y="483"/>
                  </a:lnTo>
                  <a:lnTo>
                    <a:pt x="365" y="465"/>
                  </a:lnTo>
                  <a:lnTo>
                    <a:pt x="377" y="446"/>
                  </a:lnTo>
                  <a:lnTo>
                    <a:pt x="384" y="425"/>
                  </a:lnTo>
                  <a:lnTo>
                    <a:pt x="389" y="403"/>
                  </a:lnTo>
                  <a:lnTo>
                    <a:pt x="481" y="403"/>
                  </a:lnTo>
                  <a:lnTo>
                    <a:pt x="372" y="55"/>
                  </a:lnTo>
                  <a:lnTo>
                    <a:pt x="365" y="51"/>
                  </a:lnTo>
                  <a:lnTo>
                    <a:pt x="338" y="39"/>
                  </a:lnTo>
                  <a:lnTo>
                    <a:pt x="310" y="28"/>
                  </a:lnTo>
                  <a:lnTo>
                    <a:pt x="282" y="18"/>
                  </a:lnTo>
                  <a:lnTo>
                    <a:pt x="253" y="9"/>
                  </a:lnTo>
                  <a:lnTo>
                    <a:pt x="228" y="4"/>
                  </a:lnTo>
                  <a:lnTo>
                    <a:pt x="206" y="0"/>
                  </a:lnTo>
                  <a:lnTo>
                    <a:pt x="188" y="2"/>
                  </a:lnTo>
                  <a:lnTo>
                    <a:pt x="174" y="7"/>
                  </a:lnTo>
                  <a:lnTo>
                    <a:pt x="165" y="16"/>
                  </a:lnTo>
                  <a:lnTo>
                    <a:pt x="158" y="27"/>
                  </a:lnTo>
                  <a:lnTo>
                    <a:pt x="151" y="37"/>
                  </a:lnTo>
                  <a:lnTo>
                    <a:pt x="147" y="48"/>
                  </a:lnTo>
                  <a:lnTo>
                    <a:pt x="140" y="64"/>
                  </a:lnTo>
                  <a:lnTo>
                    <a:pt x="133" y="76"/>
                  </a:lnTo>
                  <a:lnTo>
                    <a:pt x="122" y="85"/>
                  </a:lnTo>
                  <a:lnTo>
                    <a:pt x="108" y="90"/>
                  </a:lnTo>
                  <a:lnTo>
                    <a:pt x="92" y="96"/>
                  </a:lnTo>
                  <a:lnTo>
                    <a:pt x="78" y="101"/>
                  </a:lnTo>
                  <a:lnTo>
                    <a:pt x="66" y="108"/>
                  </a:lnTo>
                  <a:lnTo>
                    <a:pt x="55" y="117"/>
                  </a:lnTo>
                  <a:lnTo>
                    <a:pt x="45" y="126"/>
                  </a:lnTo>
                  <a:lnTo>
                    <a:pt x="38" y="135"/>
                  </a:lnTo>
                  <a:lnTo>
                    <a:pt x="32" y="145"/>
                  </a:lnTo>
                  <a:lnTo>
                    <a:pt x="29" y="156"/>
                  </a:lnTo>
                  <a:lnTo>
                    <a:pt x="29" y="166"/>
                  </a:lnTo>
                  <a:lnTo>
                    <a:pt x="30" y="175"/>
                  </a:lnTo>
                  <a:lnTo>
                    <a:pt x="36" y="184"/>
                  </a:lnTo>
                  <a:lnTo>
                    <a:pt x="43" y="191"/>
                  </a:lnTo>
                  <a:lnTo>
                    <a:pt x="50" y="195"/>
                  </a:lnTo>
                  <a:lnTo>
                    <a:pt x="57" y="198"/>
                  </a:lnTo>
                  <a:lnTo>
                    <a:pt x="66" y="200"/>
                  </a:lnTo>
                  <a:lnTo>
                    <a:pt x="75" y="202"/>
                  </a:lnTo>
                  <a:lnTo>
                    <a:pt x="84" y="204"/>
                  </a:lnTo>
                  <a:lnTo>
                    <a:pt x="92" y="205"/>
                  </a:lnTo>
                  <a:lnTo>
                    <a:pt x="99" y="207"/>
                  </a:lnTo>
                  <a:lnTo>
                    <a:pt x="108" y="207"/>
                  </a:lnTo>
                  <a:lnTo>
                    <a:pt x="108" y="255"/>
                  </a:lnTo>
                  <a:lnTo>
                    <a:pt x="110" y="313"/>
                  </a:lnTo>
                  <a:lnTo>
                    <a:pt x="112" y="363"/>
                  </a:lnTo>
                  <a:lnTo>
                    <a:pt x="112" y="382"/>
                  </a:lnTo>
                  <a:lnTo>
                    <a:pt x="114" y="410"/>
                  </a:lnTo>
                  <a:lnTo>
                    <a:pt x="122" y="437"/>
                  </a:lnTo>
                  <a:lnTo>
                    <a:pt x="135" y="462"/>
                  </a:lnTo>
                  <a:lnTo>
                    <a:pt x="152" y="483"/>
                  </a:lnTo>
                  <a:lnTo>
                    <a:pt x="160" y="490"/>
                  </a:lnTo>
                  <a:lnTo>
                    <a:pt x="167" y="495"/>
                  </a:lnTo>
                  <a:lnTo>
                    <a:pt x="174" y="501"/>
                  </a:lnTo>
                  <a:lnTo>
                    <a:pt x="183" y="506"/>
                  </a:lnTo>
                  <a:lnTo>
                    <a:pt x="191" y="509"/>
                  </a:lnTo>
                  <a:lnTo>
                    <a:pt x="200" y="513"/>
                  </a:lnTo>
                  <a:lnTo>
                    <a:pt x="209" y="516"/>
                  </a:lnTo>
                  <a:lnTo>
                    <a:pt x="218" y="518"/>
                  </a:lnTo>
                  <a:lnTo>
                    <a:pt x="218" y="532"/>
                  </a:lnTo>
                  <a:lnTo>
                    <a:pt x="214" y="532"/>
                  </a:lnTo>
                  <a:lnTo>
                    <a:pt x="213" y="532"/>
                  </a:lnTo>
                  <a:lnTo>
                    <a:pt x="209" y="532"/>
                  </a:lnTo>
                  <a:lnTo>
                    <a:pt x="206" y="532"/>
                  </a:lnTo>
                  <a:lnTo>
                    <a:pt x="165" y="536"/>
                  </a:lnTo>
                  <a:lnTo>
                    <a:pt x="126" y="548"/>
                  </a:lnTo>
                  <a:lnTo>
                    <a:pt x="91" y="568"/>
                  </a:lnTo>
                  <a:lnTo>
                    <a:pt x="61" y="592"/>
                  </a:lnTo>
                  <a:lnTo>
                    <a:pt x="36" y="623"/>
                  </a:lnTo>
                  <a:lnTo>
                    <a:pt x="16" y="658"/>
                  </a:lnTo>
                  <a:lnTo>
                    <a:pt x="4" y="697"/>
                  </a:lnTo>
                  <a:lnTo>
                    <a:pt x="0" y="737"/>
                  </a:lnTo>
                  <a:lnTo>
                    <a:pt x="0" y="1130"/>
                  </a:lnTo>
                  <a:lnTo>
                    <a:pt x="409" y="1362"/>
                  </a:lnTo>
                  <a:lnTo>
                    <a:pt x="409" y="1245"/>
                  </a:lnTo>
                  <a:lnTo>
                    <a:pt x="586" y="1179"/>
                  </a:lnTo>
                  <a:lnTo>
                    <a:pt x="586" y="1455"/>
                  </a:lnTo>
                  <a:lnTo>
                    <a:pt x="563" y="1461"/>
                  </a:lnTo>
                  <a:lnTo>
                    <a:pt x="541" y="1471"/>
                  </a:lnTo>
                  <a:lnTo>
                    <a:pt x="524" y="1484"/>
                  </a:lnTo>
                  <a:lnTo>
                    <a:pt x="506" y="1496"/>
                  </a:lnTo>
                  <a:lnTo>
                    <a:pt x="494" y="1512"/>
                  </a:lnTo>
                  <a:lnTo>
                    <a:pt x="483" y="1528"/>
                  </a:lnTo>
                  <a:lnTo>
                    <a:pt x="476" y="1544"/>
                  </a:lnTo>
                  <a:lnTo>
                    <a:pt x="474" y="1560"/>
                  </a:lnTo>
                  <a:lnTo>
                    <a:pt x="474" y="1579"/>
                  </a:lnTo>
                  <a:lnTo>
                    <a:pt x="738" y="1579"/>
                  </a:lnTo>
                  <a:lnTo>
                    <a:pt x="738" y="1560"/>
                  </a:lnTo>
                  <a:lnTo>
                    <a:pt x="736" y="1544"/>
                  </a:lnTo>
                  <a:lnTo>
                    <a:pt x="729" y="1528"/>
                  </a:lnTo>
                  <a:lnTo>
                    <a:pt x="718" y="1514"/>
                  </a:lnTo>
                  <a:lnTo>
                    <a:pt x="706" y="1498"/>
                  </a:lnTo>
                  <a:lnTo>
                    <a:pt x="697" y="1489"/>
                  </a:lnTo>
                  <a:lnTo>
                    <a:pt x="688" y="1482"/>
                  </a:lnTo>
                  <a:lnTo>
                    <a:pt x="678" y="1475"/>
                  </a:lnTo>
                  <a:lnTo>
                    <a:pt x="669" y="1469"/>
                  </a:lnTo>
                  <a:lnTo>
                    <a:pt x="658" y="1464"/>
                  </a:lnTo>
                  <a:lnTo>
                    <a:pt x="647" y="1461"/>
                  </a:lnTo>
                  <a:lnTo>
                    <a:pt x="635" y="1457"/>
                  </a:lnTo>
                  <a:lnTo>
                    <a:pt x="624" y="1455"/>
                  </a:lnTo>
                  <a:lnTo>
                    <a:pt x="624" y="1121"/>
                  </a:lnTo>
                  <a:lnTo>
                    <a:pt x="409" y="1202"/>
                  </a:lnTo>
                  <a:lnTo>
                    <a:pt x="411" y="1057"/>
                  </a:lnTo>
                  <a:lnTo>
                    <a:pt x="411" y="905"/>
                  </a:lnTo>
                  <a:lnTo>
                    <a:pt x="411" y="785"/>
                  </a:lnTo>
                  <a:lnTo>
                    <a:pt x="411" y="737"/>
                  </a:lnTo>
                  <a:lnTo>
                    <a:pt x="411" y="737"/>
                  </a:lnTo>
                  <a:lnTo>
                    <a:pt x="411" y="737"/>
                  </a:lnTo>
                  <a:lnTo>
                    <a:pt x="411" y="737"/>
                  </a:lnTo>
                  <a:lnTo>
                    <a:pt x="411" y="737"/>
                  </a:lnTo>
                  <a:lnTo>
                    <a:pt x="568" y="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78"/>
            <p:cNvSpPr>
              <a:spLocks/>
            </p:cNvSpPr>
            <p:nvPr/>
          </p:nvSpPr>
          <p:spPr bwMode="auto">
            <a:xfrm>
              <a:off x="1068" y="3017"/>
              <a:ext cx="180" cy="222"/>
            </a:xfrm>
            <a:custGeom>
              <a:avLst/>
              <a:gdLst>
                <a:gd name="T0" fmla="*/ 82 w 359"/>
                <a:gd name="T1" fmla="*/ 341 h 444"/>
                <a:gd name="T2" fmla="*/ 76 w 359"/>
                <a:gd name="T3" fmla="*/ 127 h 444"/>
                <a:gd name="T4" fmla="*/ 57 w 359"/>
                <a:gd name="T5" fmla="*/ 127 h 444"/>
                <a:gd name="T6" fmla="*/ 50 w 359"/>
                <a:gd name="T7" fmla="*/ 127 h 444"/>
                <a:gd name="T8" fmla="*/ 43 w 359"/>
                <a:gd name="T9" fmla="*/ 127 h 444"/>
                <a:gd name="T10" fmla="*/ 36 w 359"/>
                <a:gd name="T11" fmla="*/ 125 h 444"/>
                <a:gd name="T12" fmla="*/ 27 w 359"/>
                <a:gd name="T13" fmla="*/ 125 h 444"/>
                <a:gd name="T14" fmla="*/ 18 w 359"/>
                <a:gd name="T15" fmla="*/ 124 h 444"/>
                <a:gd name="T16" fmla="*/ 11 w 359"/>
                <a:gd name="T17" fmla="*/ 122 h 444"/>
                <a:gd name="T18" fmla="*/ 6 w 359"/>
                <a:gd name="T19" fmla="*/ 120 h 444"/>
                <a:gd name="T20" fmla="*/ 0 w 359"/>
                <a:gd name="T21" fmla="*/ 118 h 444"/>
                <a:gd name="T22" fmla="*/ 6 w 359"/>
                <a:gd name="T23" fmla="*/ 111 h 444"/>
                <a:gd name="T24" fmla="*/ 15 w 359"/>
                <a:gd name="T25" fmla="*/ 102 h 444"/>
                <a:gd name="T26" fmla="*/ 30 w 359"/>
                <a:gd name="T27" fmla="*/ 94 h 444"/>
                <a:gd name="T28" fmla="*/ 50 w 359"/>
                <a:gd name="T29" fmla="*/ 86 h 444"/>
                <a:gd name="T30" fmla="*/ 64 w 359"/>
                <a:gd name="T31" fmla="*/ 81 h 444"/>
                <a:gd name="T32" fmla="*/ 76 w 359"/>
                <a:gd name="T33" fmla="*/ 76 h 444"/>
                <a:gd name="T34" fmla="*/ 85 w 359"/>
                <a:gd name="T35" fmla="*/ 67 h 444"/>
                <a:gd name="T36" fmla="*/ 94 w 359"/>
                <a:gd name="T37" fmla="*/ 60 h 444"/>
                <a:gd name="T38" fmla="*/ 99 w 359"/>
                <a:gd name="T39" fmla="*/ 51 h 444"/>
                <a:gd name="T40" fmla="*/ 106 w 359"/>
                <a:gd name="T41" fmla="*/ 41 h 444"/>
                <a:gd name="T42" fmla="*/ 110 w 359"/>
                <a:gd name="T43" fmla="*/ 32 h 444"/>
                <a:gd name="T44" fmla="*/ 114 w 359"/>
                <a:gd name="T45" fmla="*/ 23 h 444"/>
                <a:gd name="T46" fmla="*/ 117 w 359"/>
                <a:gd name="T47" fmla="*/ 16 h 444"/>
                <a:gd name="T48" fmla="*/ 121 w 359"/>
                <a:gd name="T49" fmla="*/ 9 h 444"/>
                <a:gd name="T50" fmla="*/ 124 w 359"/>
                <a:gd name="T51" fmla="*/ 3 h 444"/>
                <a:gd name="T52" fmla="*/ 128 w 359"/>
                <a:gd name="T53" fmla="*/ 0 h 444"/>
                <a:gd name="T54" fmla="*/ 137 w 359"/>
                <a:gd name="T55" fmla="*/ 0 h 444"/>
                <a:gd name="T56" fmla="*/ 147 w 359"/>
                <a:gd name="T57" fmla="*/ 0 h 444"/>
                <a:gd name="T58" fmla="*/ 163 w 359"/>
                <a:gd name="T59" fmla="*/ 3 h 444"/>
                <a:gd name="T60" fmla="*/ 181 w 359"/>
                <a:gd name="T61" fmla="*/ 9 h 444"/>
                <a:gd name="T62" fmla="*/ 202 w 359"/>
                <a:gd name="T63" fmla="*/ 16 h 444"/>
                <a:gd name="T64" fmla="*/ 223 w 359"/>
                <a:gd name="T65" fmla="*/ 23 h 444"/>
                <a:gd name="T66" fmla="*/ 248 w 359"/>
                <a:gd name="T67" fmla="*/ 32 h 444"/>
                <a:gd name="T68" fmla="*/ 271 w 359"/>
                <a:gd name="T69" fmla="*/ 42 h 444"/>
                <a:gd name="T70" fmla="*/ 359 w 359"/>
                <a:gd name="T71" fmla="*/ 323 h 444"/>
                <a:gd name="T72" fmla="*/ 283 w 359"/>
                <a:gd name="T73" fmla="*/ 323 h 444"/>
                <a:gd name="T74" fmla="*/ 283 w 359"/>
                <a:gd name="T75" fmla="*/ 341 h 444"/>
                <a:gd name="T76" fmla="*/ 281 w 359"/>
                <a:gd name="T77" fmla="*/ 362 h 444"/>
                <a:gd name="T78" fmla="*/ 274 w 359"/>
                <a:gd name="T79" fmla="*/ 382 h 444"/>
                <a:gd name="T80" fmla="*/ 266 w 359"/>
                <a:gd name="T81" fmla="*/ 398 h 444"/>
                <a:gd name="T82" fmla="*/ 253 w 359"/>
                <a:gd name="T83" fmla="*/ 414 h 444"/>
                <a:gd name="T84" fmla="*/ 239 w 359"/>
                <a:gd name="T85" fmla="*/ 426 h 444"/>
                <a:gd name="T86" fmla="*/ 221 w 359"/>
                <a:gd name="T87" fmla="*/ 435 h 444"/>
                <a:gd name="T88" fmla="*/ 202 w 359"/>
                <a:gd name="T89" fmla="*/ 442 h 444"/>
                <a:gd name="T90" fmla="*/ 182 w 359"/>
                <a:gd name="T91" fmla="*/ 444 h 444"/>
                <a:gd name="T92" fmla="*/ 172 w 359"/>
                <a:gd name="T93" fmla="*/ 444 h 444"/>
                <a:gd name="T94" fmla="*/ 163 w 359"/>
                <a:gd name="T95" fmla="*/ 442 h 444"/>
                <a:gd name="T96" fmla="*/ 152 w 359"/>
                <a:gd name="T97" fmla="*/ 440 h 444"/>
                <a:gd name="T98" fmla="*/ 144 w 359"/>
                <a:gd name="T99" fmla="*/ 437 h 444"/>
                <a:gd name="T100" fmla="*/ 135 w 359"/>
                <a:gd name="T101" fmla="*/ 431 h 444"/>
                <a:gd name="T102" fmla="*/ 126 w 359"/>
                <a:gd name="T103" fmla="*/ 426 h 444"/>
                <a:gd name="T104" fmla="*/ 119 w 359"/>
                <a:gd name="T105" fmla="*/ 421 h 444"/>
                <a:gd name="T106" fmla="*/ 112 w 359"/>
                <a:gd name="T107" fmla="*/ 414 h 444"/>
                <a:gd name="T108" fmla="*/ 99 w 359"/>
                <a:gd name="T109" fmla="*/ 398 h 444"/>
                <a:gd name="T110" fmla="*/ 89 w 359"/>
                <a:gd name="T111" fmla="*/ 380 h 444"/>
                <a:gd name="T112" fmla="*/ 83 w 359"/>
                <a:gd name="T113" fmla="*/ 362 h 444"/>
                <a:gd name="T114" fmla="*/ 82 w 359"/>
                <a:gd name="T115" fmla="*/ 34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" h="444">
                  <a:moveTo>
                    <a:pt x="82" y="341"/>
                  </a:moveTo>
                  <a:lnTo>
                    <a:pt x="76" y="127"/>
                  </a:lnTo>
                  <a:lnTo>
                    <a:pt x="57" y="127"/>
                  </a:lnTo>
                  <a:lnTo>
                    <a:pt x="50" y="127"/>
                  </a:lnTo>
                  <a:lnTo>
                    <a:pt x="43" y="127"/>
                  </a:lnTo>
                  <a:lnTo>
                    <a:pt x="36" y="125"/>
                  </a:lnTo>
                  <a:lnTo>
                    <a:pt x="27" y="125"/>
                  </a:lnTo>
                  <a:lnTo>
                    <a:pt x="18" y="124"/>
                  </a:lnTo>
                  <a:lnTo>
                    <a:pt x="11" y="122"/>
                  </a:lnTo>
                  <a:lnTo>
                    <a:pt x="6" y="120"/>
                  </a:lnTo>
                  <a:lnTo>
                    <a:pt x="0" y="118"/>
                  </a:lnTo>
                  <a:lnTo>
                    <a:pt x="6" y="111"/>
                  </a:lnTo>
                  <a:lnTo>
                    <a:pt x="15" y="102"/>
                  </a:lnTo>
                  <a:lnTo>
                    <a:pt x="30" y="94"/>
                  </a:lnTo>
                  <a:lnTo>
                    <a:pt x="50" y="86"/>
                  </a:lnTo>
                  <a:lnTo>
                    <a:pt x="64" y="81"/>
                  </a:lnTo>
                  <a:lnTo>
                    <a:pt x="76" y="76"/>
                  </a:lnTo>
                  <a:lnTo>
                    <a:pt x="85" y="67"/>
                  </a:lnTo>
                  <a:lnTo>
                    <a:pt x="94" y="60"/>
                  </a:lnTo>
                  <a:lnTo>
                    <a:pt x="99" y="51"/>
                  </a:lnTo>
                  <a:lnTo>
                    <a:pt x="106" y="41"/>
                  </a:lnTo>
                  <a:lnTo>
                    <a:pt x="110" y="32"/>
                  </a:lnTo>
                  <a:lnTo>
                    <a:pt x="114" y="23"/>
                  </a:lnTo>
                  <a:lnTo>
                    <a:pt x="117" y="16"/>
                  </a:lnTo>
                  <a:lnTo>
                    <a:pt x="121" y="9"/>
                  </a:lnTo>
                  <a:lnTo>
                    <a:pt x="124" y="3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47" y="0"/>
                  </a:lnTo>
                  <a:lnTo>
                    <a:pt x="163" y="3"/>
                  </a:lnTo>
                  <a:lnTo>
                    <a:pt x="181" y="9"/>
                  </a:lnTo>
                  <a:lnTo>
                    <a:pt x="202" y="16"/>
                  </a:lnTo>
                  <a:lnTo>
                    <a:pt x="223" y="23"/>
                  </a:lnTo>
                  <a:lnTo>
                    <a:pt x="248" y="32"/>
                  </a:lnTo>
                  <a:lnTo>
                    <a:pt x="271" y="42"/>
                  </a:lnTo>
                  <a:lnTo>
                    <a:pt x="359" y="323"/>
                  </a:lnTo>
                  <a:lnTo>
                    <a:pt x="283" y="323"/>
                  </a:lnTo>
                  <a:lnTo>
                    <a:pt x="283" y="341"/>
                  </a:lnTo>
                  <a:lnTo>
                    <a:pt x="281" y="362"/>
                  </a:lnTo>
                  <a:lnTo>
                    <a:pt x="274" y="382"/>
                  </a:lnTo>
                  <a:lnTo>
                    <a:pt x="266" y="398"/>
                  </a:lnTo>
                  <a:lnTo>
                    <a:pt x="253" y="414"/>
                  </a:lnTo>
                  <a:lnTo>
                    <a:pt x="239" y="426"/>
                  </a:lnTo>
                  <a:lnTo>
                    <a:pt x="221" y="435"/>
                  </a:lnTo>
                  <a:lnTo>
                    <a:pt x="202" y="442"/>
                  </a:lnTo>
                  <a:lnTo>
                    <a:pt x="182" y="444"/>
                  </a:lnTo>
                  <a:lnTo>
                    <a:pt x="172" y="444"/>
                  </a:lnTo>
                  <a:lnTo>
                    <a:pt x="163" y="442"/>
                  </a:lnTo>
                  <a:lnTo>
                    <a:pt x="152" y="440"/>
                  </a:lnTo>
                  <a:lnTo>
                    <a:pt x="144" y="437"/>
                  </a:lnTo>
                  <a:lnTo>
                    <a:pt x="135" y="431"/>
                  </a:lnTo>
                  <a:lnTo>
                    <a:pt x="126" y="426"/>
                  </a:lnTo>
                  <a:lnTo>
                    <a:pt x="119" y="421"/>
                  </a:lnTo>
                  <a:lnTo>
                    <a:pt x="112" y="414"/>
                  </a:lnTo>
                  <a:lnTo>
                    <a:pt x="99" y="398"/>
                  </a:lnTo>
                  <a:lnTo>
                    <a:pt x="89" y="380"/>
                  </a:lnTo>
                  <a:lnTo>
                    <a:pt x="83" y="362"/>
                  </a:lnTo>
                  <a:lnTo>
                    <a:pt x="82" y="341"/>
                  </a:lnTo>
                  <a:close/>
                </a:path>
              </a:pathLst>
            </a:custGeom>
            <a:solidFill>
              <a:srgbClr val="BF3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9"/>
            <p:cNvSpPr>
              <a:spLocks/>
            </p:cNvSpPr>
            <p:nvPr/>
          </p:nvSpPr>
          <p:spPr bwMode="auto">
            <a:xfrm>
              <a:off x="1070" y="3018"/>
              <a:ext cx="177" cy="220"/>
            </a:xfrm>
            <a:custGeom>
              <a:avLst/>
              <a:gdLst>
                <a:gd name="T0" fmla="*/ 78 w 353"/>
                <a:gd name="T1" fmla="*/ 337 h 438"/>
                <a:gd name="T2" fmla="*/ 74 w 353"/>
                <a:gd name="T3" fmla="*/ 123 h 438"/>
                <a:gd name="T4" fmla="*/ 55 w 353"/>
                <a:gd name="T5" fmla="*/ 123 h 438"/>
                <a:gd name="T6" fmla="*/ 48 w 353"/>
                <a:gd name="T7" fmla="*/ 123 h 438"/>
                <a:gd name="T8" fmla="*/ 41 w 353"/>
                <a:gd name="T9" fmla="*/ 123 h 438"/>
                <a:gd name="T10" fmla="*/ 34 w 353"/>
                <a:gd name="T11" fmla="*/ 123 h 438"/>
                <a:gd name="T12" fmla="*/ 25 w 353"/>
                <a:gd name="T13" fmla="*/ 122 h 438"/>
                <a:gd name="T14" fmla="*/ 18 w 353"/>
                <a:gd name="T15" fmla="*/ 122 h 438"/>
                <a:gd name="T16" fmla="*/ 11 w 353"/>
                <a:gd name="T17" fmla="*/ 120 h 438"/>
                <a:gd name="T18" fmla="*/ 5 w 353"/>
                <a:gd name="T19" fmla="*/ 118 h 438"/>
                <a:gd name="T20" fmla="*/ 0 w 353"/>
                <a:gd name="T21" fmla="*/ 116 h 438"/>
                <a:gd name="T22" fmla="*/ 5 w 353"/>
                <a:gd name="T23" fmla="*/ 109 h 438"/>
                <a:gd name="T24" fmla="*/ 14 w 353"/>
                <a:gd name="T25" fmla="*/ 100 h 438"/>
                <a:gd name="T26" fmla="*/ 28 w 353"/>
                <a:gd name="T27" fmla="*/ 93 h 438"/>
                <a:gd name="T28" fmla="*/ 48 w 353"/>
                <a:gd name="T29" fmla="*/ 86 h 438"/>
                <a:gd name="T30" fmla="*/ 62 w 353"/>
                <a:gd name="T31" fmla="*/ 81 h 438"/>
                <a:gd name="T32" fmla="*/ 72 w 353"/>
                <a:gd name="T33" fmla="*/ 76 h 438"/>
                <a:gd name="T34" fmla="*/ 83 w 353"/>
                <a:gd name="T35" fmla="*/ 67 h 438"/>
                <a:gd name="T36" fmla="*/ 90 w 353"/>
                <a:gd name="T37" fmla="*/ 60 h 438"/>
                <a:gd name="T38" fmla="*/ 97 w 353"/>
                <a:gd name="T39" fmla="*/ 51 h 438"/>
                <a:gd name="T40" fmla="*/ 102 w 353"/>
                <a:gd name="T41" fmla="*/ 40 h 438"/>
                <a:gd name="T42" fmla="*/ 108 w 353"/>
                <a:gd name="T43" fmla="*/ 31 h 438"/>
                <a:gd name="T44" fmla="*/ 111 w 353"/>
                <a:gd name="T45" fmla="*/ 23 h 438"/>
                <a:gd name="T46" fmla="*/ 115 w 353"/>
                <a:gd name="T47" fmla="*/ 16 h 438"/>
                <a:gd name="T48" fmla="*/ 117 w 353"/>
                <a:gd name="T49" fmla="*/ 8 h 438"/>
                <a:gd name="T50" fmla="*/ 120 w 353"/>
                <a:gd name="T51" fmla="*/ 3 h 438"/>
                <a:gd name="T52" fmla="*/ 124 w 353"/>
                <a:gd name="T53" fmla="*/ 0 h 438"/>
                <a:gd name="T54" fmla="*/ 133 w 353"/>
                <a:gd name="T55" fmla="*/ 0 h 438"/>
                <a:gd name="T56" fmla="*/ 143 w 353"/>
                <a:gd name="T57" fmla="*/ 0 h 438"/>
                <a:gd name="T58" fmla="*/ 159 w 353"/>
                <a:gd name="T59" fmla="*/ 3 h 438"/>
                <a:gd name="T60" fmla="*/ 177 w 353"/>
                <a:gd name="T61" fmla="*/ 8 h 438"/>
                <a:gd name="T62" fmla="*/ 198 w 353"/>
                <a:gd name="T63" fmla="*/ 16 h 438"/>
                <a:gd name="T64" fmla="*/ 219 w 353"/>
                <a:gd name="T65" fmla="*/ 23 h 438"/>
                <a:gd name="T66" fmla="*/ 242 w 353"/>
                <a:gd name="T67" fmla="*/ 33 h 438"/>
                <a:gd name="T68" fmla="*/ 265 w 353"/>
                <a:gd name="T69" fmla="*/ 42 h 438"/>
                <a:gd name="T70" fmla="*/ 353 w 353"/>
                <a:gd name="T71" fmla="*/ 320 h 438"/>
                <a:gd name="T72" fmla="*/ 277 w 353"/>
                <a:gd name="T73" fmla="*/ 320 h 438"/>
                <a:gd name="T74" fmla="*/ 277 w 353"/>
                <a:gd name="T75" fmla="*/ 337 h 438"/>
                <a:gd name="T76" fmla="*/ 276 w 353"/>
                <a:gd name="T77" fmla="*/ 357 h 438"/>
                <a:gd name="T78" fmla="*/ 270 w 353"/>
                <a:gd name="T79" fmla="*/ 376 h 438"/>
                <a:gd name="T80" fmla="*/ 260 w 353"/>
                <a:gd name="T81" fmla="*/ 394 h 438"/>
                <a:gd name="T82" fmla="*/ 249 w 353"/>
                <a:gd name="T83" fmla="*/ 408 h 438"/>
                <a:gd name="T84" fmla="*/ 233 w 353"/>
                <a:gd name="T85" fmla="*/ 420 h 438"/>
                <a:gd name="T86" fmla="*/ 217 w 353"/>
                <a:gd name="T87" fmla="*/ 429 h 438"/>
                <a:gd name="T88" fmla="*/ 198 w 353"/>
                <a:gd name="T89" fmla="*/ 436 h 438"/>
                <a:gd name="T90" fmla="*/ 178 w 353"/>
                <a:gd name="T91" fmla="*/ 438 h 438"/>
                <a:gd name="T92" fmla="*/ 168 w 353"/>
                <a:gd name="T93" fmla="*/ 438 h 438"/>
                <a:gd name="T94" fmla="*/ 159 w 353"/>
                <a:gd name="T95" fmla="*/ 436 h 438"/>
                <a:gd name="T96" fmla="*/ 150 w 353"/>
                <a:gd name="T97" fmla="*/ 435 h 438"/>
                <a:gd name="T98" fmla="*/ 141 w 353"/>
                <a:gd name="T99" fmla="*/ 431 h 438"/>
                <a:gd name="T100" fmla="*/ 133 w 353"/>
                <a:gd name="T101" fmla="*/ 426 h 438"/>
                <a:gd name="T102" fmla="*/ 124 w 353"/>
                <a:gd name="T103" fmla="*/ 420 h 438"/>
                <a:gd name="T104" fmla="*/ 115 w 353"/>
                <a:gd name="T105" fmla="*/ 415 h 438"/>
                <a:gd name="T106" fmla="*/ 108 w 353"/>
                <a:gd name="T107" fmla="*/ 408 h 438"/>
                <a:gd name="T108" fmla="*/ 95 w 353"/>
                <a:gd name="T109" fmla="*/ 392 h 438"/>
                <a:gd name="T110" fmla="*/ 85 w 353"/>
                <a:gd name="T111" fmla="*/ 374 h 438"/>
                <a:gd name="T112" fmla="*/ 79 w 353"/>
                <a:gd name="T113" fmla="*/ 357 h 438"/>
                <a:gd name="T114" fmla="*/ 78 w 353"/>
                <a:gd name="T115" fmla="*/ 33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3" h="438">
                  <a:moveTo>
                    <a:pt x="78" y="337"/>
                  </a:moveTo>
                  <a:lnTo>
                    <a:pt x="74" y="123"/>
                  </a:lnTo>
                  <a:lnTo>
                    <a:pt x="55" y="123"/>
                  </a:lnTo>
                  <a:lnTo>
                    <a:pt x="48" y="123"/>
                  </a:lnTo>
                  <a:lnTo>
                    <a:pt x="41" y="123"/>
                  </a:lnTo>
                  <a:lnTo>
                    <a:pt x="34" y="123"/>
                  </a:lnTo>
                  <a:lnTo>
                    <a:pt x="25" y="122"/>
                  </a:lnTo>
                  <a:lnTo>
                    <a:pt x="18" y="122"/>
                  </a:lnTo>
                  <a:lnTo>
                    <a:pt x="11" y="120"/>
                  </a:lnTo>
                  <a:lnTo>
                    <a:pt x="5" y="118"/>
                  </a:lnTo>
                  <a:lnTo>
                    <a:pt x="0" y="116"/>
                  </a:lnTo>
                  <a:lnTo>
                    <a:pt x="5" y="109"/>
                  </a:lnTo>
                  <a:lnTo>
                    <a:pt x="14" y="100"/>
                  </a:lnTo>
                  <a:lnTo>
                    <a:pt x="28" y="93"/>
                  </a:lnTo>
                  <a:lnTo>
                    <a:pt x="48" y="86"/>
                  </a:lnTo>
                  <a:lnTo>
                    <a:pt x="62" y="81"/>
                  </a:lnTo>
                  <a:lnTo>
                    <a:pt x="72" y="76"/>
                  </a:lnTo>
                  <a:lnTo>
                    <a:pt x="83" y="67"/>
                  </a:lnTo>
                  <a:lnTo>
                    <a:pt x="90" y="60"/>
                  </a:lnTo>
                  <a:lnTo>
                    <a:pt x="97" y="51"/>
                  </a:lnTo>
                  <a:lnTo>
                    <a:pt x="102" y="40"/>
                  </a:lnTo>
                  <a:lnTo>
                    <a:pt x="108" y="31"/>
                  </a:lnTo>
                  <a:lnTo>
                    <a:pt x="111" y="23"/>
                  </a:lnTo>
                  <a:lnTo>
                    <a:pt x="115" y="16"/>
                  </a:lnTo>
                  <a:lnTo>
                    <a:pt x="117" y="8"/>
                  </a:lnTo>
                  <a:lnTo>
                    <a:pt x="120" y="3"/>
                  </a:lnTo>
                  <a:lnTo>
                    <a:pt x="124" y="0"/>
                  </a:lnTo>
                  <a:lnTo>
                    <a:pt x="133" y="0"/>
                  </a:lnTo>
                  <a:lnTo>
                    <a:pt x="143" y="0"/>
                  </a:lnTo>
                  <a:lnTo>
                    <a:pt x="159" y="3"/>
                  </a:lnTo>
                  <a:lnTo>
                    <a:pt x="177" y="8"/>
                  </a:lnTo>
                  <a:lnTo>
                    <a:pt x="198" y="16"/>
                  </a:lnTo>
                  <a:lnTo>
                    <a:pt x="219" y="23"/>
                  </a:lnTo>
                  <a:lnTo>
                    <a:pt x="242" y="33"/>
                  </a:lnTo>
                  <a:lnTo>
                    <a:pt x="265" y="42"/>
                  </a:lnTo>
                  <a:lnTo>
                    <a:pt x="353" y="320"/>
                  </a:lnTo>
                  <a:lnTo>
                    <a:pt x="277" y="320"/>
                  </a:lnTo>
                  <a:lnTo>
                    <a:pt x="277" y="337"/>
                  </a:lnTo>
                  <a:lnTo>
                    <a:pt x="276" y="357"/>
                  </a:lnTo>
                  <a:lnTo>
                    <a:pt x="270" y="376"/>
                  </a:lnTo>
                  <a:lnTo>
                    <a:pt x="260" y="394"/>
                  </a:lnTo>
                  <a:lnTo>
                    <a:pt x="249" y="408"/>
                  </a:lnTo>
                  <a:lnTo>
                    <a:pt x="233" y="420"/>
                  </a:lnTo>
                  <a:lnTo>
                    <a:pt x="217" y="429"/>
                  </a:lnTo>
                  <a:lnTo>
                    <a:pt x="198" y="436"/>
                  </a:lnTo>
                  <a:lnTo>
                    <a:pt x="178" y="438"/>
                  </a:lnTo>
                  <a:lnTo>
                    <a:pt x="168" y="438"/>
                  </a:lnTo>
                  <a:lnTo>
                    <a:pt x="159" y="436"/>
                  </a:lnTo>
                  <a:lnTo>
                    <a:pt x="150" y="435"/>
                  </a:lnTo>
                  <a:lnTo>
                    <a:pt x="141" y="431"/>
                  </a:lnTo>
                  <a:lnTo>
                    <a:pt x="133" y="426"/>
                  </a:lnTo>
                  <a:lnTo>
                    <a:pt x="124" y="420"/>
                  </a:lnTo>
                  <a:lnTo>
                    <a:pt x="115" y="415"/>
                  </a:lnTo>
                  <a:lnTo>
                    <a:pt x="108" y="408"/>
                  </a:lnTo>
                  <a:lnTo>
                    <a:pt x="95" y="392"/>
                  </a:lnTo>
                  <a:lnTo>
                    <a:pt x="85" y="374"/>
                  </a:lnTo>
                  <a:lnTo>
                    <a:pt x="79" y="357"/>
                  </a:lnTo>
                  <a:lnTo>
                    <a:pt x="78" y="337"/>
                  </a:lnTo>
                  <a:close/>
                </a:path>
              </a:pathLst>
            </a:custGeom>
            <a:solidFill>
              <a:srgbClr val="C44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0"/>
            <p:cNvSpPr>
              <a:spLocks/>
            </p:cNvSpPr>
            <p:nvPr/>
          </p:nvSpPr>
          <p:spPr bwMode="auto">
            <a:xfrm>
              <a:off x="1072" y="3019"/>
              <a:ext cx="173" cy="217"/>
            </a:xfrm>
            <a:custGeom>
              <a:avLst/>
              <a:gdLst>
                <a:gd name="T0" fmla="*/ 76 w 347"/>
                <a:gd name="T1" fmla="*/ 335 h 434"/>
                <a:gd name="T2" fmla="*/ 71 w 347"/>
                <a:gd name="T3" fmla="*/ 122 h 434"/>
                <a:gd name="T4" fmla="*/ 53 w 347"/>
                <a:gd name="T5" fmla="*/ 122 h 434"/>
                <a:gd name="T6" fmla="*/ 46 w 347"/>
                <a:gd name="T7" fmla="*/ 122 h 434"/>
                <a:gd name="T8" fmla="*/ 39 w 347"/>
                <a:gd name="T9" fmla="*/ 122 h 434"/>
                <a:gd name="T10" fmla="*/ 32 w 347"/>
                <a:gd name="T11" fmla="*/ 121 h 434"/>
                <a:gd name="T12" fmla="*/ 25 w 347"/>
                <a:gd name="T13" fmla="*/ 121 h 434"/>
                <a:gd name="T14" fmla="*/ 18 w 347"/>
                <a:gd name="T15" fmla="*/ 119 h 434"/>
                <a:gd name="T16" fmla="*/ 11 w 347"/>
                <a:gd name="T17" fmla="*/ 117 h 434"/>
                <a:gd name="T18" fmla="*/ 6 w 347"/>
                <a:gd name="T19" fmla="*/ 115 h 434"/>
                <a:gd name="T20" fmla="*/ 0 w 347"/>
                <a:gd name="T21" fmla="*/ 114 h 434"/>
                <a:gd name="T22" fmla="*/ 6 w 347"/>
                <a:gd name="T23" fmla="*/ 108 h 434"/>
                <a:gd name="T24" fmla="*/ 13 w 347"/>
                <a:gd name="T25" fmla="*/ 99 h 434"/>
                <a:gd name="T26" fmla="*/ 27 w 347"/>
                <a:gd name="T27" fmla="*/ 92 h 434"/>
                <a:gd name="T28" fmla="*/ 45 w 347"/>
                <a:gd name="T29" fmla="*/ 85 h 434"/>
                <a:gd name="T30" fmla="*/ 59 w 347"/>
                <a:gd name="T31" fmla="*/ 82 h 434"/>
                <a:gd name="T32" fmla="*/ 71 w 347"/>
                <a:gd name="T33" fmla="*/ 75 h 434"/>
                <a:gd name="T34" fmla="*/ 82 w 347"/>
                <a:gd name="T35" fmla="*/ 68 h 434"/>
                <a:gd name="T36" fmla="*/ 89 w 347"/>
                <a:gd name="T37" fmla="*/ 59 h 434"/>
                <a:gd name="T38" fmla="*/ 96 w 347"/>
                <a:gd name="T39" fmla="*/ 50 h 434"/>
                <a:gd name="T40" fmla="*/ 101 w 347"/>
                <a:gd name="T41" fmla="*/ 41 h 434"/>
                <a:gd name="T42" fmla="*/ 105 w 347"/>
                <a:gd name="T43" fmla="*/ 32 h 434"/>
                <a:gd name="T44" fmla="*/ 108 w 347"/>
                <a:gd name="T45" fmla="*/ 23 h 434"/>
                <a:gd name="T46" fmla="*/ 112 w 347"/>
                <a:gd name="T47" fmla="*/ 16 h 434"/>
                <a:gd name="T48" fmla="*/ 115 w 347"/>
                <a:gd name="T49" fmla="*/ 9 h 434"/>
                <a:gd name="T50" fmla="*/ 119 w 347"/>
                <a:gd name="T51" fmla="*/ 4 h 434"/>
                <a:gd name="T52" fmla="*/ 122 w 347"/>
                <a:gd name="T53" fmla="*/ 0 h 434"/>
                <a:gd name="T54" fmla="*/ 130 w 347"/>
                <a:gd name="T55" fmla="*/ 0 h 434"/>
                <a:gd name="T56" fmla="*/ 142 w 347"/>
                <a:gd name="T57" fmla="*/ 2 h 434"/>
                <a:gd name="T58" fmla="*/ 156 w 347"/>
                <a:gd name="T59" fmla="*/ 6 h 434"/>
                <a:gd name="T60" fmla="*/ 174 w 347"/>
                <a:gd name="T61" fmla="*/ 11 h 434"/>
                <a:gd name="T62" fmla="*/ 195 w 347"/>
                <a:gd name="T63" fmla="*/ 16 h 434"/>
                <a:gd name="T64" fmla="*/ 216 w 347"/>
                <a:gd name="T65" fmla="*/ 25 h 434"/>
                <a:gd name="T66" fmla="*/ 239 w 347"/>
                <a:gd name="T67" fmla="*/ 34 h 434"/>
                <a:gd name="T68" fmla="*/ 262 w 347"/>
                <a:gd name="T69" fmla="*/ 43 h 434"/>
                <a:gd name="T70" fmla="*/ 347 w 347"/>
                <a:gd name="T71" fmla="*/ 317 h 434"/>
                <a:gd name="T72" fmla="*/ 273 w 347"/>
                <a:gd name="T73" fmla="*/ 317 h 434"/>
                <a:gd name="T74" fmla="*/ 273 w 347"/>
                <a:gd name="T75" fmla="*/ 335 h 434"/>
                <a:gd name="T76" fmla="*/ 271 w 347"/>
                <a:gd name="T77" fmla="*/ 354 h 434"/>
                <a:gd name="T78" fmla="*/ 266 w 347"/>
                <a:gd name="T79" fmla="*/ 373 h 434"/>
                <a:gd name="T80" fmla="*/ 257 w 347"/>
                <a:gd name="T81" fmla="*/ 389 h 434"/>
                <a:gd name="T82" fmla="*/ 244 w 347"/>
                <a:gd name="T83" fmla="*/ 405 h 434"/>
                <a:gd name="T84" fmla="*/ 230 w 347"/>
                <a:gd name="T85" fmla="*/ 416 h 434"/>
                <a:gd name="T86" fmla="*/ 213 w 347"/>
                <a:gd name="T87" fmla="*/ 426 h 434"/>
                <a:gd name="T88" fmla="*/ 195 w 347"/>
                <a:gd name="T89" fmla="*/ 432 h 434"/>
                <a:gd name="T90" fmla="*/ 175 w 347"/>
                <a:gd name="T91" fmla="*/ 434 h 434"/>
                <a:gd name="T92" fmla="*/ 165 w 347"/>
                <a:gd name="T93" fmla="*/ 434 h 434"/>
                <a:gd name="T94" fmla="*/ 156 w 347"/>
                <a:gd name="T95" fmla="*/ 432 h 434"/>
                <a:gd name="T96" fmla="*/ 147 w 347"/>
                <a:gd name="T97" fmla="*/ 430 h 434"/>
                <a:gd name="T98" fmla="*/ 138 w 347"/>
                <a:gd name="T99" fmla="*/ 426 h 434"/>
                <a:gd name="T100" fmla="*/ 130 w 347"/>
                <a:gd name="T101" fmla="*/ 421 h 434"/>
                <a:gd name="T102" fmla="*/ 121 w 347"/>
                <a:gd name="T103" fmla="*/ 416 h 434"/>
                <a:gd name="T104" fmla="*/ 112 w 347"/>
                <a:gd name="T105" fmla="*/ 411 h 434"/>
                <a:gd name="T106" fmla="*/ 105 w 347"/>
                <a:gd name="T107" fmla="*/ 404 h 434"/>
                <a:gd name="T108" fmla="*/ 92 w 347"/>
                <a:gd name="T109" fmla="*/ 389 h 434"/>
                <a:gd name="T110" fmla="*/ 84 w 347"/>
                <a:gd name="T111" fmla="*/ 372 h 434"/>
                <a:gd name="T112" fmla="*/ 78 w 347"/>
                <a:gd name="T113" fmla="*/ 354 h 434"/>
                <a:gd name="T114" fmla="*/ 76 w 347"/>
                <a:gd name="T115" fmla="*/ 33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34">
                  <a:moveTo>
                    <a:pt x="76" y="335"/>
                  </a:moveTo>
                  <a:lnTo>
                    <a:pt x="71" y="122"/>
                  </a:lnTo>
                  <a:lnTo>
                    <a:pt x="53" y="122"/>
                  </a:lnTo>
                  <a:lnTo>
                    <a:pt x="46" y="122"/>
                  </a:lnTo>
                  <a:lnTo>
                    <a:pt x="39" y="122"/>
                  </a:lnTo>
                  <a:lnTo>
                    <a:pt x="32" y="121"/>
                  </a:lnTo>
                  <a:lnTo>
                    <a:pt x="25" y="121"/>
                  </a:lnTo>
                  <a:lnTo>
                    <a:pt x="18" y="119"/>
                  </a:lnTo>
                  <a:lnTo>
                    <a:pt x="11" y="117"/>
                  </a:lnTo>
                  <a:lnTo>
                    <a:pt x="6" y="115"/>
                  </a:lnTo>
                  <a:lnTo>
                    <a:pt x="0" y="114"/>
                  </a:lnTo>
                  <a:lnTo>
                    <a:pt x="6" y="108"/>
                  </a:lnTo>
                  <a:lnTo>
                    <a:pt x="13" y="99"/>
                  </a:lnTo>
                  <a:lnTo>
                    <a:pt x="27" y="92"/>
                  </a:lnTo>
                  <a:lnTo>
                    <a:pt x="45" y="85"/>
                  </a:lnTo>
                  <a:lnTo>
                    <a:pt x="59" y="82"/>
                  </a:lnTo>
                  <a:lnTo>
                    <a:pt x="71" y="75"/>
                  </a:lnTo>
                  <a:lnTo>
                    <a:pt x="82" y="68"/>
                  </a:lnTo>
                  <a:lnTo>
                    <a:pt x="89" y="59"/>
                  </a:lnTo>
                  <a:lnTo>
                    <a:pt x="96" y="50"/>
                  </a:lnTo>
                  <a:lnTo>
                    <a:pt x="101" y="41"/>
                  </a:lnTo>
                  <a:lnTo>
                    <a:pt x="105" y="32"/>
                  </a:lnTo>
                  <a:lnTo>
                    <a:pt x="108" y="23"/>
                  </a:lnTo>
                  <a:lnTo>
                    <a:pt x="112" y="16"/>
                  </a:lnTo>
                  <a:lnTo>
                    <a:pt x="115" y="9"/>
                  </a:lnTo>
                  <a:lnTo>
                    <a:pt x="119" y="4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56" y="6"/>
                  </a:lnTo>
                  <a:lnTo>
                    <a:pt x="174" y="11"/>
                  </a:lnTo>
                  <a:lnTo>
                    <a:pt x="195" y="16"/>
                  </a:lnTo>
                  <a:lnTo>
                    <a:pt x="216" y="25"/>
                  </a:lnTo>
                  <a:lnTo>
                    <a:pt x="239" y="34"/>
                  </a:lnTo>
                  <a:lnTo>
                    <a:pt x="262" y="43"/>
                  </a:lnTo>
                  <a:lnTo>
                    <a:pt x="347" y="317"/>
                  </a:lnTo>
                  <a:lnTo>
                    <a:pt x="273" y="317"/>
                  </a:lnTo>
                  <a:lnTo>
                    <a:pt x="273" y="335"/>
                  </a:lnTo>
                  <a:lnTo>
                    <a:pt x="271" y="354"/>
                  </a:lnTo>
                  <a:lnTo>
                    <a:pt x="266" y="373"/>
                  </a:lnTo>
                  <a:lnTo>
                    <a:pt x="257" y="389"/>
                  </a:lnTo>
                  <a:lnTo>
                    <a:pt x="244" y="405"/>
                  </a:lnTo>
                  <a:lnTo>
                    <a:pt x="230" y="416"/>
                  </a:lnTo>
                  <a:lnTo>
                    <a:pt x="213" y="426"/>
                  </a:lnTo>
                  <a:lnTo>
                    <a:pt x="195" y="432"/>
                  </a:lnTo>
                  <a:lnTo>
                    <a:pt x="175" y="434"/>
                  </a:lnTo>
                  <a:lnTo>
                    <a:pt x="165" y="434"/>
                  </a:lnTo>
                  <a:lnTo>
                    <a:pt x="156" y="432"/>
                  </a:lnTo>
                  <a:lnTo>
                    <a:pt x="147" y="430"/>
                  </a:lnTo>
                  <a:lnTo>
                    <a:pt x="138" y="426"/>
                  </a:lnTo>
                  <a:lnTo>
                    <a:pt x="130" y="421"/>
                  </a:lnTo>
                  <a:lnTo>
                    <a:pt x="121" y="416"/>
                  </a:lnTo>
                  <a:lnTo>
                    <a:pt x="112" y="411"/>
                  </a:lnTo>
                  <a:lnTo>
                    <a:pt x="105" y="404"/>
                  </a:lnTo>
                  <a:lnTo>
                    <a:pt x="92" y="389"/>
                  </a:lnTo>
                  <a:lnTo>
                    <a:pt x="84" y="372"/>
                  </a:lnTo>
                  <a:lnTo>
                    <a:pt x="78" y="354"/>
                  </a:lnTo>
                  <a:lnTo>
                    <a:pt x="76" y="335"/>
                  </a:lnTo>
                  <a:close/>
                </a:path>
              </a:pathLst>
            </a:custGeom>
            <a:solidFill>
              <a:srgbClr val="CC5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1"/>
            <p:cNvSpPr>
              <a:spLocks/>
            </p:cNvSpPr>
            <p:nvPr/>
          </p:nvSpPr>
          <p:spPr bwMode="auto">
            <a:xfrm>
              <a:off x="1073" y="3020"/>
              <a:ext cx="171" cy="214"/>
            </a:xfrm>
            <a:custGeom>
              <a:avLst/>
              <a:gdLst>
                <a:gd name="T0" fmla="*/ 74 w 341"/>
                <a:gd name="T1" fmla="*/ 331 h 428"/>
                <a:gd name="T2" fmla="*/ 69 w 341"/>
                <a:gd name="T3" fmla="*/ 119 h 428"/>
                <a:gd name="T4" fmla="*/ 51 w 341"/>
                <a:gd name="T5" fmla="*/ 119 h 428"/>
                <a:gd name="T6" fmla="*/ 39 w 341"/>
                <a:gd name="T7" fmla="*/ 119 h 428"/>
                <a:gd name="T8" fmla="*/ 23 w 341"/>
                <a:gd name="T9" fmla="*/ 117 h 428"/>
                <a:gd name="T10" fmla="*/ 11 w 341"/>
                <a:gd name="T11" fmla="*/ 115 h 428"/>
                <a:gd name="T12" fmla="*/ 0 w 341"/>
                <a:gd name="T13" fmla="*/ 112 h 428"/>
                <a:gd name="T14" fmla="*/ 4 w 341"/>
                <a:gd name="T15" fmla="*/ 106 h 428"/>
                <a:gd name="T16" fmla="*/ 12 w 341"/>
                <a:gd name="T17" fmla="*/ 97 h 428"/>
                <a:gd name="T18" fmla="*/ 25 w 341"/>
                <a:gd name="T19" fmla="*/ 90 h 428"/>
                <a:gd name="T20" fmla="*/ 42 w 341"/>
                <a:gd name="T21" fmla="*/ 85 h 428"/>
                <a:gd name="T22" fmla="*/ 57 w 341"/>
                <a:gd name="T23" fmla="*/ 80 h 428"/>
                <a:gd name="T24" fmla="*/ 67 w 341"/>
                <a:gd name="T25" fmla="*/ 74 h 428"/>
                <a:gd name="T26" fmla="*/ 78 w 341"/>
                <a:gd name="T27" fmla="*/ 66 h 428"/>
                <a:gd name="T28" fmla="*/ 85 w 341"/>
                <a:gd name="T29" fmla="*/ 59 h 428"/>
                <a:gd name="T30" fmla="*/ 92 w 341"/>
                <a:gd name="T31" fmla="*/ 50 h 428"/>
                <a:gd name="T32" fmla="*/ 97 w 341"/>
                <a:gd name="T33" fmla="*/ 41 h 428"/>
                <a:gd name="T34" fmla="*/ 101 w 341"/>
                <a:gd name="T35" fmla="*/ 32 h 428"/>
                <a:gd name="T36" fmla="*/ 104 w 341"/>
                <a:gd name="T37" fmla="*/ 23 h 428"/>
                <a:gd name="T38" fmla="*/ 108 w 341"/>
                <a:gd name="T39" fmla="*/ 16 h 428"/>
                <a:gd name="T40" fmla="*/ 111 w 341"/>
                <a:gd name="T41" fmla="*/ 9 h 428"/>
                <a:gd name="T42" fmla="*/ 115 w 341"/>
                <a:gd name="T43" fmla="*/ 4 h 428"/>
                <a:gd name="T44" fmla="*/ 118 w 341"/>
                <a:gd name="T45" fmla="*/ 0 h 428"/>
                <a:gd name="T46" fmla="*/ 126 w 341"/>
                <a:gd name="T47" fmla="*/ 0 h 428"/>
                <a:gd name="T48" fmla="*/ 138 w 341"/>
                <a:gd name="T49" fmla="*/ 2 h 428"/>
                <a:gd name="T50" fmla="*/ 152 w 341"/>
                <a:gd name="T51" fmla="*/ 5 h 428"/>
                <a:gd name="T52" fmla="*/ 170 w 341"/>
                <a:gd name="T53" fmla="*/ 11 h 428"/>
                <a:gd name="T54" fmla="*/ 189 w 341"/>
                <a:gd name="T55" fmla="*/ 16 h 428"/>
                <a:gd name="T56" fmla="*/ 210 w 341"/>
                <a:gd name="T57" fmla="*/ 25 h 428"/>
                <a:gd name="T58" fmla="*/ 233 w 341"/>
                <a:gd name="T59" fmla="*/ 34 h 428"/>
                <a:gd name="T60" fmla="*/ 256 w 341"/>
                <a:gd name="T61" fmla="*/ 43 h 428"/>
                <a:gd name="T62" fmla="*/ 341 w 341"/>
                <a:gd name="T63" fmla="*/ 313 h 428"/>
                <a:gd name="T64" fmla="*/ 269 w 341"/>
                <a:gd name="T65" fmla="*/ 313 h 428"/>
                <a:gd name="T66" fmla="*/ 269 w 341"/>
                <a:gd name="T67" fmla="*/ 331 h 428"/>
                <a:gd name="T68" fmla="*/ 267 w 341"/>
                <a:gd name="T69" fmla="*/ 350 h 428"/>
                <a:gd name="T70" fmla="*/ 262 w 341"/>
                <a:gd name="T71" fmla="*/ 368 h 428"/>
                <a:gd name="T72" fmla="*/ 253 w 341"/>
                <a:gd name="T73" fmla="*/ 386 h 428"/>
                <a:gd name="T74" fmla="*/ 240 w 341"/>
                <a:gd name="T75" fmla="*/ 400 h 428"/>
                <a:gd name="T76" fmla="*/ 226 w 341"/>
                <a:gd name="T77" fmla="*/ 412 h 428"/>
                <a:gd name="T78" fmla="*/ 209 w 341"/>
                <a:gd name="T79" fmla="*/ 421 h 428"/>
                <a:gd name="T80" fmla="*/ 191 w 341"/>
                <a:gd name="T81" fmla="*/ 426 h 428"/>
                <a:gd name="T82" fmla="*/ 171 w 341"/>
                <a:gd name="T83" fmla="*/ 428 h 428"/>
                <a:gd name="T84" fmla="*/ 161 w 341"/>
                <a:gd name="T85" fmla="*/ 428 h 428"/>
                <a:gd name="T86" fmla="*/ 152 w 341"/>
                <a:gd name="T87" fmla="*/ 426 h 428"/>
                <a:gd name="T88" fmla="*/ 143 w 341"/>
                <a:gd name="T89" fmla="*/ 424 h 428"/>
                <a:gd name="T90" fmla="*/ 134 w 341"/>
                <a:gd name="T91" fmla="*/ 421 h 428"/>
                <a:gd name="T92" fmla="*/ 126 w 341"/>
                <a:gd name="T93" fmla="*/ 416 h 428"/>
                <a:gd name="T94" fmla="*/ 117 w 341"/>
                <a:gd name="T95" fmla="*/ 410 h 428"/>
                <a:gd name="T96" fmla="*/ 110 w 341"/>
                <a:gd name="T97" fmla="*/ 405 h 428"/>
                <a:gd name="T98" fmla="*/ 103 w 341"/>
                <a:gd name="T99" fmla="*/ 398 h 428"/>
                <a:gd name="T100" fmla="*/ 90 w 341"/>
                <a:gd name="T101" fmla="*/ 384 h 428"/>
                <a:gd name="T102" fmla="*/ 81 w 341"/>
                <a:gd name="T103" fmla="*/ 366 h 428"/>
                <a:gd name="T104" fmla="*/ 76 w 341"/>
                <a:gd name="T105" fmla="*/ 348 h 428"/>
                <a:gd name="T106" fmla="*/ 74 w 341"/>
                <a:gd name="T107" fmla="*/ 33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28">
                  <a:moveTo>
                    <a:pt x="74" y="331"/>
                  </a:moveTo>
                  <a:lnTo>
                    <a:pt x="69" y="119"/>
                  </a:lnTo>
                  <a:lnTo>
                    <a:pt x="51" y="119"/>
                  </a:lnTo>
                  <a:lnTo>
                    <a:pt x="39" y="119"/>
                  </a:lnTo>
                  <a:lnTo>
                    <a:pt x="23" y="117"/>
                  </a:lnTo>
                  <a:lnTo>
                    <a:pt x="11" y="115"/>
                  </a:lnTo>
                  <a:lnTo>
                    <a:pt x="0" y="112"/>
                  </a:lnTo>
                  <a:lnTo>
                    <a:pt x="4" y="106"/>
                  </a:lnTo>
                  <a:lnTo>
                    <a:pt x="12" y="97"/>
                  </a:lnTo>
                  <a:lnTo>
                    <a:pt x="25" y="90"/>
                  </a:lnTo>
                  <a:lnTo>
                    <a:pt x="42" y="85"/>
                  </a:lnTo>
                  <a:lnTo>
                    <a:pt x="57" y="80"/>
                  </a:lnTo>
                  <a:lnTo>
                    <a:pt x="67" y="74"/>
                  </a:lnTo>
                  <a:lnTo>
                    <a:pt x="78" y="66"/>
                  </a:lnTo>
                  <a:lnTo>
                    <a:pt x="85" y="59"/>
                  </a:lnTo>
                  <a:lnTo>
                    <a:pt x="92" y="50"/>
                  </a:lnTo>
                  <a:lnTo>
                    <a:pt x="97" y="41"/>
                  </a:lnTo>
                  <a:lnTo>
                    <a:pt x="101" y="32"/>
                  </a:lnTo>
                  <a:lnTo>
                    <a:pt x="104" y="23"/>
                  </a:lnTo>
                  <a:lnTo>
                    <a:pt x="108" y="16"/>
                  </a:lnTo>
                  <a:lnTo>
                    <a:pt x="111" y="9"/>
                  </a:lnTo>
                  <a:lnTo>
                    <a:pt x="115" y="4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38" y="2"/>
                  </a:lnTo>
                  <a:lnTo>
                    <a:pt x="152" y="5"/>
                  </a:lnTo>
                  <a:lnTo>
                    <a:pt x="170" y="11"/>
                  </a:lnTo>
                  <a:lnTo>
                    <a:pt x="189" y="16"/>
                  </a:lnTo>
                  <a:lnTo>
                    <a:pt x="210" y="25"/>
                  </a:lnTo>
                  <a:lnTo>
                    <a:pt x="233" y="34"/>
                  </a:lnTo>
                  <a:lnTo>
                    <a:pt x="256" y="43"/>
                  </a:lnTo>
                  <a:lnTo>
                    <a:pt x="341" y="313"/>
                  </a:lnTo>
                  <a:lnTo>
                    <a:pt x="269" y="313"/>
                  </a:lnTo>
                  <a:lnTo>
                    <a:pt x="269" y="331"/>
                  </a:lnTo>
                  <a:lnTo>
                    <a:pt x="267" y="350"/>
                  </a:lnTo>
                  <a:lnTo>
                    <a:pt x="262" y="368"/>
                  </a:lnTo>
                  <a:lnTo>
                    <a:pt x="253" y="386"/>
                  </a:lnTo>
                  <a:lnTo>
                    <a:pt x="240" y="400"/>
                  </a:lnTo>
                  <a:lnTo>
                    <a:pt x="226" y="412"/>
                  </a:lnTo>
                  <a:lnTo>
                    <a:pt x="209" y="421"/>
                  </a:lnTo>
                  <a:lnTo>
                    <a:pt x="191" y="426"/>
                  </a:lnTo>
                  <a:lnTo>
                    <a:pt x="171" y="428"/>
                  </a:lnTo>
                  <a:lnTo>
                    <a:pt x="161" y="428"/>
                  </a:lnTo>
                  <a:lnTo>
                    <a:pt x="152" y="426"/>
                  </a:lnTo>
                  <a:lnTo>
                    <a:pt x="143" y="424"/>
                  </a:lnTo>
                  <a:lnTo>
                    <a:pt x="134" y="421"/>
                  </a:lnTo>
                  <a:lnTo>
                    <a:pt x="126" y="416"/>
                  </a:lnTo>
                  <a:lnTo>
                    <a:pt x="117" y="410"/>
                  </a:lnTo>
                  <a:lnTo>
                    <a:pt x="110" y="405"/>
                  </a:lnTo>
                  <a:lnTo>
                    <a:pt x="103" y="398"/>
                  </a:lnTo>
                  <a:lnTo>
                    <a:pt x="90" y="384"/>
                  </a:lnTo>
                  <a:lnTo>
                    <a:pt x="81" y="366"/>
                  </a:lnTo>
                  <a:lnTo>
                    <a:pt x="76" y="348"/>
                  </a:lnTo>
                  <a:lnTo>
                    <a:pt x="74" y="331"/>
                  </a:lnTo>
                  <a:close/>
                </a:path>
              </a:pathLst>
            </a:custGeom>
            <a:solidFill>
              <a:srgbClr val="D16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82"/>
            <p:cNvSpPr>
              <a:spLocks/>
            </p:cNvSpPr>
            <p:nvPr/>
          </p:nvSpPr>
          <p:spPr bwMode="auto">
            <a:xfrm>
              <a:off x="1075" y="3021"/>
              <a:ext cx="167" cy="211"/>
            </a:xfrm>
            <a:custGeom>
              <a:avLst/>
              <a:gdLst>
                <a:gd name="T0" fmla="*/ 70 w 334"/>
                <a:gd name="T1" fmla="*/ 325 h 422"/>
                <a:gd name="T2" fmla="*/ 65 w 334"/>
                <a:gd name="T3" fmla="*/ 117 h 422"/>
                <a:gd name="T4" fmla="*/ 49 w 334"/>
                <a:gd name="T5" fmla="*/ 115 h 422"/>
                <a:gd name="T6" fmla="*/ 37 w 334"/>
                <a:gd name="T7" fmla="*/ 115 h 422"/>
                <a:gd name="T8" fmla="*/ 23 w 334"/>
                <a:gd name="T9" fmla="*/ 113 h 422"/>
                <a:gd name="T10" fmla="*/ 10 w 334"/>
                <a:gd name="T11" fmla="*/ 111 h 422"/>
                <a:gd name="T12" fmla="*/ 0 w 334"/>
                <a:gd name="T13" fmla="*/ 108 h 422"/>
                <a:gd name="T14" fmla="*/ 3 w 334"/>
                <a:gd name="T15" fmla="*/ 102 h 422"/>
                <a:gd name="T16" fmla="*/ 10 w 334"/>
                <a:gd name="T17" fmla="*/ 95 h 422"/>
                <a:gd name="T18" fmla="*/ 23 w 334"/>
                <a:gd name="T19" fmla="*/ 90 h 422"/>
                <a:gd name="T20" fmla="*/ 40 w 334"/>
                <a:gd name="T21" fmla="*/ 85 h 422"/>
                <a:gd name="T22" fmla="*/ 54 w 334"/>
                <a:gd name="T23" fmla="*/ 79 h 422"/>
                <a:gd name="T24" fmla="*/ 65 w 334"/>
                <a:gd name="T25" fmla="*/ 74 h 422"/>
                <a:gd name="T26" fmla="*/ 76 w 334"/>
                <a:gd name="T27" fmla="*/ 65 h 422"/>
                <a:gd name="T28" fmla="*/ 83 w 334"/>
                <a:gd name="T29" fmla="*/ 58 h 422"/>
                <a:gd name="T30" fmla="*/ 90 w 334"/>
                <a:gd name="T31" fmla="*/ 49 h 422"/>
                <a:gd name="T32" fmla="*/ 95 w 334"/>
                <a:gd name="T33" fmla="*/ 41 h 422"/>
                <a:gd name="T34" fmla="*/ 99 w 334"/>
                <a:gd name="T35" fmla="*/ 32 h 422"/>
                <a:gd name="T36" fmla="*/ 102 w 334"/>
                <a:gd name="T37" fmla="*/ 23 h 422"/>
                <a:gd name="T38" fmla="*/ 106 w 334"/>
                <a:gd name="T39" fmla="*/ 16 h 422"/>
                <a:gd name="T40" fmla="*/ 107 w 334"/>
                <a:gd name="T41" fmla="*/ 11 h 422"/>
                <a:gd name="T42" fmla="*/ 111 w 334"/>
                <a:gd name="T43" fmla="*/ 5 h 422"/>
                <a:gd name="T44" fmla="*/ 114 w 334"/>
                <a:gd name="T45" fmla="*/ 0 h 422"/>
                <a:gd name="T46" fmla="*/ 122 w 334"/>
                <a:gd name="T47" fmla="*/ 0 h 422"/>
                <a:gd name="T48" fmla="*/ 134 w 334"/>
                <a:gd name="T49" fmla="*/ 2 h 422"/>
                <a:gd name="T50" fmla="*/ 148 w 334"/>
                <a:gd name="T51" fmla="*/ 5 h 422"/>
                <a:gd name="T52" fmla="*/ 166 w 334"/>
                <a:gd name="T53" fmla="*/ 11 h 422"/>
                <a:gd name="T54" fmla="*/ 185 w 334"/>
                <a:gd name="T55" fmla="*/ 16 h 422"/>
                <a:gd name="T56" fmla="*/ 206 w 334"/>
                <a:gd name="T57" fmla="*/ 25 h 422"/>
                <a:gd name="T58" fmla="*/ 228 w 334"/>
                <a:gd name="T59" fmla="*/ 34 h 422"/>
                <a:gd name="T60" fmla="*/ 251 w 334"/>
                <a:gd name="T61" fmla="*/ 42 h 422"/>
                <a:gd name="T62" fmla="*/ 334 w 334"/>
                <a:gd name="T63" fmla="*/ 309 h 422"/>
                <a:gd name="T64" fmla="*/ 263 w 334"/>
                <a:gd name="T65" fmla="*/ 309 h 422"/>
                <a:gd name="T66" fmla="*/ 263 w 334"/>
                <a:gd name="T67" fmla="*/ 325 h 422"/>
                <a:gd name="T68" fmla="*/ 261 w 334"/>
                <a:gd name="T69" fmla="*/ 345 h 422"/>
                <a:gd name="T70" fmla="*/ 256 w 334"/>
                <a:gd name="T71" fmla="*/ 362 h 422"/>
                <a:gd name="T72" fmla="*/ 247 w 334"/>
                <a:gd name="T73" fmla="*/ 380 h 422"/>
                <a:gd name="T74" fmla="*/ 235 w 334"/>
                <a:gd name="T75" fmla="*/ 394 h 422"/>
                <a:gd name="T76" fmla="*/ 221 w 334"/>
                <a:gd name="T77" fmla="*/ 407 h 422"/>
                <a:gd name="T78" fmla="*/ 203 w 334"/>
                <a:gd name="T79" fmla="*/ 415 h 422"/>
                <a:gd name="T80" fmla="*/ 185 w 334"/>
                <a:gd name="T81" fmla="*/ 421 h 422"/>
                <a:gd name="T82" fmla="*/ 166 w 334"/>
                <a:gd name="T83" fmla="*/ 422 h 422"/>
                <a:gd name="T84" fmla="*/ 157 w 334"/>
                <a:gd name="T85" fmla="*/ 422 h 422"/>
                <a:gd name="T86" fmla="*/ 148 w 334"/>
                <a:gd name="T87" fmla="*/ 421 h 422"/>
                <a:gd name="T88" fmla="*/ 137 w 334"/>
                <a:gd name="T89" fmla="*/ 419 h 422"/>
                <a:gd name="T90" fmla="*/ 130 w 334"/>
                <a:gd name="T91" fmla="*/ 415 h 422"/>
                <a:gd name="T92" fmla="*/ 122 w 334"/>
                <a:gd name="T93" fmla="*/ 410 h 422"/>
                <a:gd name="T94" fmla="*/ 113 w 334"/>
                <a:gd name="T95" fmla="*/ 407 h 422"/>
                <a:gd name="T96" fmla="*/ 106 w 334"/>
                <a:gd name="T97" fmla="*/ 401 h 422"/>
                <a:gd name="T98" fmla="*/ 99 w 334"/>
                <a:gd name="T99" fmla="*/ 394 h 422"/>
                <a:gd name="T100" fmla="*/ 86 w 334"/>
                <a:gd name="T101" fmla="*/ 378 h 422"/>
                <a:gd name="T102" fmla="*/ 77 w 334"/>
                <a:gd name="T103" fmla="*/ 362 h 422"/>
                <a:gd name="T104" fmla="*/ 72 w 334"/>
                <a:gd name="T105" fmla="*/ 345 h 422"/>
                <a:gd name="T106" fmla="*/ 70 w 334"/>
                <a:gd name="T107" fmla="*/ 32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4" h="422">
                  <a:moveTo>
                    <a:pt x="70" y="325"/>
                  </a:moveTo>
                  <a:lnTo>
                    <a:pt x="65" y="117"/>
                  </a:lnTo>
                  <a:lnTo>
                    <a:pt x="49" y="115"/>
                  </a:lnTo>
                  <a:lnTo>
                    <a:pt x="37" y="115"/>
                  </a:lnTo>
                  <a:lnTo>
                    <a:pt x="23" y="113"/>
                  </a:lnTo>
                  <a:lnTo>
                    <a:pt x="10" y="111"/>
                  </a:lnTo>
                  <a:lnTo>
                    <a:pt x="0" y="108"/>
                  </a:lnTo>
                  <a:lnTo>
                    <a:pt x="3" y="102"/>
                  </a:lnTo>
                  <a:lnTo>
                    <a:pt x="10" y="95"/>
                  </a:lnTo>
                  <a:lnTo>
                    <a:pt x="23" y="90"/>
                  </a:lnTo>
                  <a:lnTo>
                    <a:pt x="40" y="85"/>
                  </a:lnTo>
                  <a:lnTo>
                    <a:pt x="54" y="79"/>
                  </a:lnTo>
                  <a:lnTo>
                    <a:pt x="65" y="74"/>
                  </a:lnTo>
                  <a:lnTo>
                    <a:pt x="76" y="65"/>
                  </a:lnTo>
                  <a:lnTo>
                    <a:pt x="83" y="58"/>
                  </a:lnTo>
                  <a:lnTo>
                    <a:pt x="90" y="49"/>
                  </a:lnTo>
                  <a:lnTo>
                    <a:pt x="95" y="41"/>
                  </a:lnTo>
                  <a:lnTo>
                    <a:pt x="99" y="32"/>
                  </a:lnTo>
                  <a:lnTo>
                    <a:pt x="102" y="23"/>
                  </a:lnTo>
                  <a:lnTo>
                    <a:pt x="106" y="16"/>
                  </a:lnTo>
                  <a:lnTo>
                    <a:pt x="107" y="11"/>
                  </a:lnTo>
                  <a:lnTo>
                    <a:pt x="111" y="5"/>
                  </a:lnTo>
                  <a:lnTo>
                    <a:pt x="114" y="0"/>
                  </a:lnTo>
                  <a:lnTo>
                    <a:pt x="122" y="0"/>
                  </a:lnTo>
                  <a:lnTo>
                    <a:pt x="134" y="2"/>
                  </a:lnTo>
                  <a:lnTo>
                    <a:pt x="148" y="5"/>
                  </a:lnTo>
                  <a:lnTo>
                    <a:pt x="166" y="11"/>
                  </a:lnTo>
                  <a:lnTo>
                    <a:pt x="185" y="16"/>
                  </a:lnTo>
                  <a:lnTo>
                    <a:pt x="206" y="25"/>
                  </a:lnTo>
                  <a:lnTo>
                    <a:pt x="228" y="34"/>
                  </a:lnTo>
                  <a:lnTo>
                    <a:pt x="251" y="42"/>
                  </a:lnTo>
                  <a:lnTo>
                    <a:pt x="334" y="309"/>
                  </a:lnTo>
                  <a:lnTo>
                    <a:pt x="263" y="309"/>
                  </a:lnTo>
                  <a:lnTo>
                    <a:pt x="263" y="325"/>
                  </a:lnTo>
                  <a:lnTo>
                    <a:pt x="261" y="345"/>
                  </a:lnTo>
                  <a:lnTo>
                    <a:pt x="256" y="362"/>
                  </a:lnTo>
                  <a:lnTo>
                    <a:pt x="247" y="380"/>
                  </a:lnTo>
                  <a:lnTo>
                    <a:pt x="235" y="394"/>
                  </a:lnTo>
                  <a:lnTo>
                    <a:pt x="221" y="407"/>
                  </a:lnTo>
                  <a:lnTo>
                    <a:pt x="203" y="415"/>
                  </a:lnTo>
                  <a:lnTo>
                    <a:pt x="185" y="421"/>
                  </a:lnTo>
                  <a:lnTo>
                    <a:pt x="166" y="422"/>
                  </a:lnTo>
                  <a:lnTo>
                    <a:pt x="157" y="422"/>
                  </a:lnTo>
                  <a:lnTo>
                    <a:pt x="148" y="421"/>
                  </a:lnTo>
                  <a:lnTo>
                    <a:pt x="137" y="419"/>
                  </a:lnTo>
                  <a:lnTo>
                    <a:pt x="130" y="415"/>
                  </a:lnTo>
                  <a:lnTo>
                    <a:pt x="122" y="410"/>
                  </a:lnTo>
                  <a:lnTo>
                    <a:pt x="113" y="407"/>
                  </a:lnTo>
                  <a:lnTo>
                    <a:pt x="106" y="401"/>
                  </a:lnTo>
                  <a:lnTo>
                    <a:pt x="99" y="394"/>
                  </a:lnTo>
                  <a:lnTo>
                    <a:pt x="86" y="378"/>
                  </a:lnTo>
                  <a:lnTo>
                    <a:pt x="77" y="362"/>
                  </a:lnTo>
                  <a:lnTo>
                    <a:pt x="72" y="345"/>
                  </a:lnTo>
                  <a:lnTo>
                    <a:pt x="70" y="325"/>
                  </a:lnTo>
                  <a:close/>
                </a:path>
              </a:pathLst>
            </a:custGeom>
            <a:solidFill>
              <a:srgbClr val="D66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3"/>
            <p:cNvSpPr>
              <a:spLocks/>
            </p:cNvSpPr>
            <p:nvPr/>
          </p:nvSpPr>
          <p:spPr bwMode="auto">
            <a:xfrm>
              <a:off x="1077" y="3022"/>
              <a:ext cx="164" cy="208"/>
            </a:xfrm>
            <a:custGeom>
              <a:avLst/>
              <a:gdLst>
                <a:gd name="T0" fmla="*/ 69 w 329"/>
                <a:gd name="T1" fmla="*/ 321 h 417"/>
                <a:gd name="T2" fmla="*/ 64 w 329"/>
                <a:gd name="T3" fmla="*/ 113 h 417"/>
                <a:gd name="T4" fmla="*/ 50 w 329"/>
                <a:gd name="T5" fmla="*/ 113 h 417"/>
                <a:gd name="T6" fmla="*/ 35 w 329"/>
                <a:gd name="T7" fmla="*/ 113 h 417"/>
                <a:gd name="T8" fmla="*/ 23 w 329"/>
                <a:gd name="T9" fmla="*/ 111 h 417"/>
                <a:gd name="T10" fmla="*/ 11 w 329"/>
                <a:gd name="T11" fmla="*/ 109 h 417"/>
                <a:gd name="T12" fmla="*/ 0 w 329"/>
                <a:gd name="T13" fmla="*/ 106 h 417"/>
                <a:gd name="T14" fmla="*/ 4 w 329"/>
                <a:gd name="T15" fmla="*/ 100 h 417"/>
                <a:gd name="T16" fmla="*/ 11 w 329"/>
                <a:gd name="T17" fmla="*/ 93 h 417"/>
                <a:gd name="T18" fmla="*/ 21 w 329"/>
                <a:gd name="T19" fmla="*/ 88 h 417"/>
                <a:gd name="T20" fmla="*/ 39 w 329"/>
                <a:gd name="T21" fmla="*/ 83 h 417"/>
                <a:gd name="T22" fmla="*/ 53 w 329"/>
                <a:gd name="T23" fmla="*/ 79 h 417"/>
                <a:gd name="T24" fmla="*/ 64 w 329"/>
                <a:gd name="T25" fmla="*/ 72 h 417"/>
                <a:gd name="T26" fmla="*/ 73 w 329"/>
                <a:gd name="T27" fmla="*/ 65 h 417"/>
                <a:gd name="T28" fmla="*/ 80 w 329"/>
                <a:gd name="T29" fmla="*/ 58 h 417"/>
                <a:gd name="T30" fmla="*/ 87 w 329"/>
                <a:gd name="T31" fmla="*/ 49 h 417"/>
                <a:gd name="T32" fmla="*/ 92 w 329"/>
                <a:gd name="T33" fmla="*/ 40 h 417"/>
                <a:gd name="T34" fmla="*/ 96 w 329"/>
                <a:gd name="T35" fmla="*/ 32 h 417"/>
                <a:gd name="T36" fmla="*/ 99 w 329"/>
                <a:gd name="T37" fmla="*/ 23 h 417"/>
                <a:gd name="T38" fmla="*/ 103 w 329"/>
                <a:gd name="T39" fmla="*/ 16 h 417"/>
                <a:gd name="T40" fmla="*/ 106 w 329"/>
                <a:gd name="T41" fmla="*/ 10 h 417"/>
                <a:gd name="T42" fmla="*/ 110 w 329"/>
                <a:gd name="T43" fmla="*/ 5 h 417"/>
                <a:gd name="T44" fmla="*/ 113 w 329"/>
                <a:gd name="T45" fmla="*/ 0 h 417"/>
                <a:gd name="T46" fmla="*/ 120 w 329"/>
                <a:gd name="T47" fmla="*/ 0 h 417"/>
                <a:gd name="T48" fmla="*/ 131 w 329"/>
                <a:gd name="T49" fmla="*/ 1 h 417"/>
                <a:gd name="T50" fmla="*/ 145 w 329"/>
                <a:gd name="T51" fmla="*/ 5 h 417"/>
                <a:gd name="T52" fmla="*/ 163 w 329"/>
                <a:gd name="T53" fmla="*/ 10 h 417"/>
                <a:gd name="T54" fmla="*/ 182 w 329"/>
                <a:gd name="T55" fmla="*/ 16 h 417"/>
                <a:gd name="T56" fmla="*/ 202 w 329"/>
                <a:gd name="T57" fmla="*/ 24 h 417"/>
                <a:gd name="T58" fmla="*/ 225 w 329"/>
                <a:gd name="T59" fmla="*/ 33 h 417"/>
                <a:gd name="T60" fmla="*/ 246 w 329"/>
                <a:gd name="T61" fmla="*/ 42 h 417"/>
                <a:gd name="T62" fmla="*/ 329 w 329"/>
                <a:gd name="T63" fmla="*/ 306 h 417"/>
                <a:gd name="T64" fmla="*/ 258 w 329"/>
                <a:gd name="T65" fmla="*/ 306 h 417"/>
                <a:gd name="T66" fmla="*/ 258 w 329"/>
                <a:gd name="T67" fmla="*/ 321 h 417"/>
                <a:gd name="T68" fmla="*/ 256 w 329"/>
                <a:gd name="T69" fmla="*/ 341 h 417"/>
                <a:gd name="T70" fmla="*/ 251 w 329"/>
                <a:gd name="T71" fmla="*/ 359 h 417"/>
                <a:gd name="T72" fmla="*/ 242 w 329"/>
                <a:gd name="T73" fmla="*/ 375 h 417"/>
                <a:gd name="T74" fmla="*/ 230 w 329"/>
                <a:gd name="T75" fmla="*/ 389 h 417"/>
                <a:gd name="T76" fmla="*/ 216 w 329"/>
                <a:gd name="T77" fmla="*/ 401 h 417"/>
                <a:gd name="T78" fmla="*/ 200 w 329"/>
                <a:gd name="T79" fmla="*/ 410 h 417"/>
                <a:gd name="T80" fmla="*/ 182 w 329"/>
                <a:gd name="T81" fmla="*/ 415 h 417"/>
                <a:gd name="T82" fmla="*/ 163 w 329"/>
                <a:gd name="T83" fmla="*/ 417 h 417"/>
                <a:gd name="T84" fmla="*/ 154 w 329"/>
                <a:gd name="T85" fmla="*/ 417 h 417"/>
                <a:gd name="T86" fmla="*/ 145 w 329"/>
                <a:gd name="T87" fmla="*/ 415 h 417"/>
                <a:gd name="T88" fmla="*/ 136 w 329"/>
                <a:gd name="T89" fmla="*/ 413 h 417"/>
                <a:gd name="T90" fmla="*/ 127 w 329"/>
                <a:gd name="T91" fmla="*/ 410 h 417"/>
                <a:gd name="T92" fmla="*/ 119 w 329"/>
                <a:gd name="T93" fmla="*/ 405 h 417"/>
                <a:gd name="T94" fmla="*/ 111 w 329"/>
                <a:gd name="T95" fmla="*/ 401 h 417"/>
                <a:gd name="T96" fmla="*/ 104 w 329"/>
                <a:gd name="T97" fmla="*/ 396 h 417"/>
                <a:gd name="T98" fmla="*/ 97 w 329"/>
                <a:gd name="T99" fmla="*/ 389 h 417"/>
                <a:gd name="T100" fmla="*/ 85 w 329"/>
                <a:gd name="T101" fmla="*/ 375 h 417"/>
                <a:gd name="T102" fmla="*/ 76 w 329"/>
                <a:gd name="T103" fmla="*/ 357 h 417"/>
                <a:gd name="T104" fmla="*/ 71 w 329"/>
                <a:gd name="T105" fmla="*/ 339 h 417"/>
                <a:gd name="T106" fmla="*/ 69 w 329"/>
                <a:gd name="T107" fmla="*/ 321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417">
                  <a:moveTo>
                    <a:pt x="69" y="321"/>
                  </a:moveTo>
                  <a:lnTo>
                    <a:pt x="64" y="113"/>
                  </a:lnTo>
                  <a:lnTo>
                    <a:pt x="50" y="113"/>
                  </a:lnTo>
                  <a:lnTo>
                    <a:pt x="35" y="113"/>
                  </a:lnTo>
                  <a:lnTo>
                    <a:pt x="23" y="111"/>
                  </a:lnTo>
                  <a:lnTo>
                    <a:pt x="11" y="109"/>
                  </a:lnTo>
                  <a:lnTo>
                    <a:pt x="0" y="106"/>
                  </a:lnTo>
                  <a:lnTo>
                    <a:pt x="4" y="100"/>
                  </a:lnTo>
                  <a:lnTo>
                    <a:pt x="11" y="93"/>
                  </a:lnTo>
                  <a:lnTo>
                    <a:pt x="21" y="88"/>
                  </a:lnTo>
                  <a:lnTo>
                    <a:pt x="39" y="83"/>
                  </a:lnTo>
                  <a:lnTo>
                    <a:pt x="53" y="79"/>
                  </a:lnTo>
                  <a:lnTo>
                    <a:pt x="64" y="72"/>
                  </a:lnTo>
                  <a:lnTo>
                    <a:pt x="73" y="65"/>
                  </a:lnTo>
                  <a:lnTo>
                    <a:pt x="80" y="58"/>
                  </a:lnTo>
                  <a:lnTo>
                    <a:pt x="87" y="49"/>
                  </a:lnTo>
                  <a:lnTo>
                    <a:pt x="92" y="40"/>
                  </a:lnTo>
                  <a:lnTo>
                    <a:pt x="96" y="32"/>
                  </a:lnTo>
                  <a:lnTo>
                    <a:pt x="99" y="23"/>
                  </a:lnTo>
                  <a:lnTo>
                    <a:pt x="103" y="16"/>
                  </a:lnTo>
                  <a:lnTo>
                    <a:pt x="106" y="10"/>
                  </a:lnTo>
                  <a:lnTo>
                    <a:pt x="110" y="5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31" y="1"/>
                  </a:lnTo>
                  <a:lnTo>
                    <a:pt x="145" y="5"/>
                  </a:lnTo>
                  <a:lnTo>
                    <a:pt x="163" y="10"/>
                  </a:lnTo>
                  <a:lnTo>
                    <a:pt x="182" y="16"/>
                  </a:lnTo>
                  <a:lnTo>
                    <a:pt x="202" y="24"/>
                  </a:lnTo>
                  <a:lnTo>
                    <a:pt x="225" y="33"/>
                  </a:lnTo>
                  <a:lnTo>
                    <a:pt x="246" y="42"/>
                  </a:lnTo>
                  <a:lnTo>
                    <a:pt x="329" y="306"/>
                  </a:lnTo>
                  <a:lnTo>
                    <a:pt x="258" y="306"/>
                  </a:lnTo>
                  <a:lnTo>
                    <a:pt x="258" y="321"/>
                  </a:lnTo>
                  <a:lnTo>
                    <a:pt x="256" y="341"/>
                  </a:lnTo>
                  <a:lnTo>
                    <a:pt x="251" y="359"/>
                  </a:lnTo>
                  <a:lnTo>
                    <a:pt x="242" y="375"/>
                  </a:lnTo>
                  <a:lnTo>
                    <a:pt x="230" y="389"/>
                  </a:lnTo>
                  <a:lnTo>
                    <a:pt x="216" y="401"/>
                  </a:lnTo>
                  <a:lnTo>
                    <a:pt x="200" y="410"/>
                  </a:lnTo>
                  <a:lnTo>
                    <a:pt x="182" y="415"/>
                  </a:lnTo>
                  <a:lnTo>
                    <a:pt x="163" y="417"/>
                  </a:lnTo>
                  <a:lnTo>
                    <a:pt x="154" y="417"/>
                  </a:lnTo>
                  <a:lnTo>
                    <a:pt x="145" y="415"/>
                  </a:lnTo>
                  <a:lnTo>
                    <a:pt x="136" y="413"/>
                  </a:lnTo>
                  <a:lnTo>
                    <a:pt x="127" y="410"/>
                  </a:lnTo>
                  <a:lnTo>
                    <a:pt x="119" y="405"/>
                  </a:lnTo>
                  <a:lnTo>
                    <a:pt x="111" y="401"/>
                  </a:lnTo>
                  <a:lnTo>
                    <a:pt x="104" y="396"/>
                  </a:lnTo>
                  <a:lnTo>
                    <a:pt x="97" y="389"/>
                  </a:lnTo>
                  <a:lnTo>
                    <a:pt x="85" y="375"/>
                  </a:lnTo>
                  <a:lnTo>
                    <a:pt x="76" y="357"/>
                  </a:lnTo>
                  <a:lnTo>
                    <a:pt x="71" y="339"/>
                  </a:lnTo>
                  <a:lnTo>
                    <a:pt x="69" y="321"/>
                  </a:lnTo>
                  <a:close/>
                </a:path>
              </a:pathLst>
            </a:custGeom>
            <a:solidFill>
              <a:srgbClr val="DD7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84"/>
            <p:cNvSpPr>
              <a:spLocks/>
            </p:cNvSpPr>
            <p:nvPr/>
          </p:nvSpPr>
          <p:spPr bwMode="auto">
            <a:xfrm>
              <a:off x="1079" y="3024"/>
              <a:ext cx="162" cy="205"/>
            </a:xfrm>
            <a:custGeom>
              <a:avLst/>
              <a:gdLst>
                <a:gd name="T0" fmla="*/ 65 w 323"/>
                <a:gd name="T1" fmla="*/ 317 h 410"/>
                <a:gd name="T2" fmla="*/ 60 w 323"/>
                <a:gd name="T3" fmla="*/ 110 h 410"/>
                <a:gd name="T4" fmla="*/ 47 w 323"/>
                <a:gd name="T5" fmla="*/ 108 h 410"/>
                <a:gd name="T6" fmla="*/ 33 w 323"/>
                <a:gd name="T7" fmla="*/ 108 h 410"/>
                <a:gd name="T8" fmla="*/ 21 w 323"/>
                <a:gd name="T9" fmla="*/ 106 h 410"/>
                <a:gd name="T10" fmla="*/ 8 w 323"/>
                <a:gd name="T11" fmla="*/ 105 h 410"/>
                <a:gd name="T12" fmla="*/ 0 w 323"/>
                <a:gd name="T13" fmla="*/ 101 h 410"/>
                <a:gd name="T14" fmla="*/ 3 w 323"/>
                <a:gd name="T15" fmla="*/ 96 h 410"/>
                <a:gd name="T16" fmla="*/ 8 w 323"/>
                <a:gd name="T17" fmla="*/ 90 h 410"/>
                <a:gd name="T18" fmla="*/ 19 w 323"/>
                <a:gd name="T19" fmla="*/ 87 h 410"/>
                <a:gd name="T20" fmla="*/ 37 w 323"/>
                <a:gd name="T21" fmla="*/ 82 h 410"/>
                <a:gd name="T22" fmla="*/ 51 w 323"/>
                <a:gd name="T23" fmla="*/ 76 h 410"/>
                <a:gd name="T24" fmla="*/ 61 w 323"/>
                <a:gd name="T25" fmla="*/ 71 h 410"/>
                <a:gd name="T26" fmla="*/ 70 w 323"/>
                <a:gd name="T27" fmla="*/ 64 h 410"/>
                <a:gd name="T28" fmla="*/ 77 w 323"/>
                <a:gd name="T29" fmla="*/ 55 h 410"/>
                <a:gd name="T30" fmla="*/ 83 w 323"/>
                <a:gd name="T31" fmla="*/ 46 h 410"/>
                <a:gd name="T32" fmla="*/ 88 w 323"/>
                <a:gd name="T33" fmla="*/ 39 h 410"/>
                <a:gd name="T34" fmla="*/ 93 w 323"/>
                <a:gd name="T35" fmla="*/ 30 h 410"/>
                <a:gd name="T36" fmla="*/ 97 w 323"/>
                <a:gd name="T37" fmla="*/ 21 h 410"/>
                <a:gd name="T38" fmla="*/ 100 w 323"/>
                <a:gd name="T39" fmla="*/ 14 h 410"/>
                <a:gd name="T40" fmla="*/ 102 w 323"/>
                <a:gd name="T41" fmla="*/ 9 h 410"/>
                <a:gd name="T42" fmla="*/ 106 w 323"/>
                <a:gd name="T43" fmla="*/ 4 h 410"/>
                <a:gd name="T44" fmla="*/ 109 w 323"/>
                <a:gd name="T45" fmla="*/ 0 h 410"/>
                <a:gd name="T46" fmla="*/ 116 w 323"/>
                <a:gd name="T47" fmla="*/ 0 h 410"/>
                <a:gd name="T48" fmla="*/ 127 w 323"/>
                <a:gd name="T49" fmla="*/ 0 h 410"/>
                <a:gd name="T50" fmla="*/ 143 w 323"/>
                <a:gd name="T51" fmla="*/ 4 h 410"/>
                <a:gd name="T52" fmla="*/ 159 w 323"/>
                <a:gd name="T53" fmla="*/ 9 h 410"/>
                <a:gd name="T54" fmla="*/ 178 w 323"/>
                <a:gd name="T55" fmla="*/ 14 h 410"/>
                <a:gd name="T56" fmla="*/ 198 w 323"/>
                <a:gd name="T57" fmla="*/ 23 h 410"/>
                <a:gd name="T58" fmla="*/ 221 w 323"/>
                <a:gd name="T59" fmla="*/ 32 h 410"/>
                <a:gd name="T60" fmla="*/ 242 w 323"/>
                <a:gd name="T61" fmla="*/ 41 h 410"/>
                <a:gd name="T62" fmla="*/ 323 w 323"/>
                <a:gd name="T63" fmla="*/ 299 h 410"/>
                <a:gd name="T64" fmla="*/ 252 w 323"/>
                <a:gd name="T65" fmla="*/ 299 h 410"/>
                <a:gd name="T66" fmla="*/ 252 w 323"/>
                <a:gd name="T67" fmla="*/ 317 h 410"/>
                <a:gd name="T68" fmla="*/ 251 w 323"/>
                <a:gd name="T69" fmla="*/ 336 h 410"/>
                <a:gd name="T70" fmla="*/ 245 w 323"/>
                <a:gd name="T71" fmla="*/ 354 h 410"/>
                <a:gd name="T72" fmla="*/ 236 w 323"/>
                <a:gd name="T73" fmla="*/ 370 h 410"/>
                <a:gd name="T74" fmla="*/ 224 w 323"/>
                <a:gd name="T75" fmla="*/ 382 h 410"/>
                <a:gd name="T76" fmla="*/ 212 w 323"/>
                <a:gd name="T77" fmla="*/ 395 h 410"/>
                <a:gd name="T78" fmla="*/ 196 w 323"/>
                <a:gd name="T79" fmla="*/ 403 h 410"/>
                <a:gd name="T80" fmla="*/ 178 w 323"/>
                <a:gd name="T81" fmla="*/ 409 h 410"/>
                <a:gd name="T82" fmla="*/ 159 w 323"/>
                <a:gd name="T83" fmla="*/ 410 h 410"/>
                <a:gd name="T84" fmla="*/ 150 w 323"/>
                <a:gd name="T85" fmla="*/ 410 h 410"/>
                <a:gd name="T86" fmla="*/ 141 w 323"/>
                <a:gd name="T87" fmla="*/ 409 h 410"/>
                <a:gd name="T88" fmla="*/ 132 w 323"/>
                <a:gd name="T89" fmla="*/ 407 h 410"/>
                <a:gd name="T90" fmla="*/ 123 w 323"/>
                <a:gd name="T91" fmla="*/ 403 h 410"/>
                <a:gd name="T92" fmla="*/ 115 w 323"/>
                <a:gd name="T93" fmla="*/ 398 h 410"/>
                <a:gd name="T94" fmla="*/ 107 w 323"/>
                <a:gd name="T95" fmla="*/ 395 h 410"/>
                <a:gd name="T96" fmla="*/ 100 w 323"/>
                <a:gd name="T97" fmla="*/ 389 h 410"/>
                <a:gd name="T98" fmla="*/ 93 w 323"/>
                <a:gd name="T99" fmla="*/ 382 h 410"/>
                <a:gd name="T100" fmla="*/ 81 w 323"/>
                <a:gd name="T101" fmla="*/ 368 h 410"/>
                <a:gd name="T102" fmla="*/ 72 w 323"/>
                <a:gd name="T103" fmla="*/ 352 h 410"/>
                <a:gd name="T104" fmla="*/ 67 w 323"/>
                <a:gd name="T105" fmla="*/ 334 h 410"/>
                <a:gd name="T106" fmla="*/ 65 w 323"/>
                <a:gd name="T107" fmla="*/ 31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3" h="410">
                  <a:moveTo>
                    <a:pt x="65" y="317"/>
                  </a:moveTo>
                  <a:lnTo>
                    <a:pt x="60" y="110"/>
                  </a:lnTo>
                  <a:lnTo>
                    <a:pt x="47" y="108"/>
                  </a:lnTo>
                  <a:lnTo>
                    <a:pt x="33" y="108"/>
                  </a:lnTo>
                  <a:lnTo>
                    <a:pt x="21" y="106"/>
                  </a:lnTo>
                  <a:lnTo>
                    <a:pt x="8" y="105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8" y="90"/>
                  </a:lnTo>
                  <a:lnTo>
                    <a:pt x="19" y="87"/>
                  </a:lnTo>
                  <a:lnTo>
                    <a:pt x="37" y="82"/>
                  </a:lnTo>
                  <a:lnTo>
                    <a:pt x="51" y="76"/>
                  </a:lnTo>
                  <a:lnTo>
                    <a:pt x="61" y="71"/>
                  </a:lnTo>
                  <a:lnTo>
                    <a:pt x="70" y="64"/>
                  </a:lnTo>
                  <a:lnTo>
                    <a:pt x="77" y="55"/>
                  </a:lnTo>
                  <a:lnTo>
                    <a:pt x="83" y="46"/>
                  </a:lnTo>
                  <a:lnTo>
                    <a:pt x="88" y="39"/>
                  </a:lnTo>
                  <a:lnTo>
                    <a:pt x="93" y="30"/>
                  </a:lnTo>
                  <a:lnTo>
                    <a:pt x="97" y="21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6" y="4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143" y="4"/>
                  </a:lnTo>
                  <a:lnTo>
                    <a:pt x="159" y="9"/>
                  </a:lnTo>
                  <a:lnTo>
                    <a:pt x="178" y="14"/>
                  </a:lnTo>
                  <a:lnTo>
                    <a:pt x="198" y="23"/>
                  </a:lnTo>
                  <a:lnTo>
                    <a:pt x="221" y="32"/>
                  </a:lnTo>
                  <a:lnTo>
                    <a:pt x="242" y="41"/>
                  </a:lnTo>
                  <a:lnTo>
                    <a:pt x="323" y="299"/>
                  </a:lnTo>
                  <a:lnTo>
                    <a:pt x="252" y="299"/>
                  </a:lnTo>
                  <a:lnTo>
                    <a:pt x="252" y="317"/>
                  </a:lnTo>
                  <a:lnTo>
                    <a:pt x="251" y="336"/>
                  </a:lnTo>
                  <a:lnTo>
                    <a:pt x="245" y="354"/>
                  </a:lnTo>
                  <a:lnTo>
                    <a:pt x="236" y="370"/>
                  </a:lnTo>
                  <a:lnTo>
                    <a:pt x="224" y="382"/>
                  </a:lnTo>
                  <a:lnTo>
                    <a:pt x="212" y="395"/>
                  </a:lnTo>
                  <a:lnTo>
                    <a:pt x="196" y="403"/>
                  </a:lnTo>
                  <a:lnTo>
                    <a:pt x="178" y="409"/>
                  </a:lnTo>
                  <a:lnTo>
                    <a:pt x="159" y="410"/>
                  </a:lnTo>
                  <a:lnTo>
                    <a:pt x="150" y="410"/>
                  </a:lnTo>
                  <a:lnTo>
                    <a:pt x="141" y="409"/>
                  </a:lnTo>
                  <a:lnTo>
                    <a:pt x="132" y="407"/>
                  </a:lnTo>
                  <a:lnTo>
                    <a:pt x="123" y="403"/>
                  </a:lnTo>
                  <a:lnTo>
                    <a:pt x="115" y="398"/>
                  </a:lnTo>
                  <a:lnTo>
                    <a:pt x="107" y="395"/>
                  </a:lnTo>
                  <a:lnTo>
                    <a:pt x="100" y="389"/>
                  </a:lnTo>
                  <a:lnTo>
                    <a:pt x="93" y="382"/>
                  </a:lnTo>
                  <a:lnTo>
                    <a:pt x="81" y="368"/>
                  </a:lnTo>
                  <a:lnTo>
                    <a:pt x="72" y="352"/>
                  </a:lnTo>
                  <a:lnTo>
                    <a:pt x="67" y="334"/>
                  </a:lnTo>
                  <a:lnTo>
                    <a:pt x="65" y="317"/>
                  </a:lnTo>
                  <a:close/>
                </a:path>
              </a:pathLst>
            </a:custGeom>
            <a:solidFill>
              <a:srgbClr val="E28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85"/>
            <p:cNvSpPr>
              <a:spLocks/>
            </p:cNvSpPr>
            <p:nvPr/>
          </p:nvSpPr>
          <p:spPr bwMode="auto">
            <a:xfrm>
              <a:off x="1081" y="3025"/>
              <a:ext cx="158" cy="202"/>
            </a:xfrm>
            <a:custGeom>
              <a:avLst/>
              <a:gdLst>
                <a:gd name="T0" fmla="*/ 64 w 317"/>
                <a:gd name="T1" fmla="*/ 313 h 405"/>
                <a:gd name="T2" fmla="*/ 58 w 317"/>
                <a:gd name="T3" fmla="*/ 106 h 405"/>
                <a:gd name="T4" fmla="*/ 46 w 317"/>
                <a:gd name="T5" fmla="*/ 106 h 405"/>
                <a:gd name="T6" fmla="*/ 34 w 317"/>
                <a:gd name="T7" fmla="*/ 106 h 405"/>
                <a:gd name="T8" fmla="*/ 21 w 317"/>
                <a:gd name="T9" fmla="*/ 104 h 405"/>
                <a:gd name="T10" fmla="*/ 9 w 317"/>
                <a:gd name="T11" fmla="*/ 103 h 405"/>
                <a:gd name="T12" fmla="*/ 0 w 317"/>
                <a:gd name="T13" fmla="*/ 99 h 405"/>
                <a:gd name="T14" fmla="*/ 4 w 317"/>
                <a:gd name="T15" fmla="*/ 94 h 405"/>
                <a:gd name="T16" fmla="*/ 9 w 317"/>
                <a:gd name="T17" fmla="*/ 88 h 405"/>
                <a:gd name="T18" fmla="*/ 18 w 317"/>
                <a:gd name="T19" fmla="*/ 85 h 405"/>
                <a:gd name="T20" fmla="*/ 35 w 317"/>
                <a:gd name="T21" fmla="*/ 80 h 405"/>
                <a:gd name="T22" fmla="*/ 48 w 317"/>
                <a:gd name="T23" fmla="*/ 76 h 405"/>
                <a:gd name="T24" fmla="*/ 58 w 317"/>
                <a:gd name="T25" fmla="*/ 69 h 405"/>
                <a:gd name="T26" fmla="*/ 67 w 317"/>
                <a:gd name="T27" fmla="*/ 64 h 405"/>
                <a:gd name="T28" fmla="*/ 76 w 317"/>
                <a:gd name="T29" fmla="*/ 55 h 405"/>
                <a:gd name="T30" fmla="*/ 81 w 317"/>
                <a:gd name="T31" fmla="*/ 46 h 405"/>
                <a:gd name="T32" fmla="*/ 87 w 317"/>
                <a:gd name="T33" fmla="*/ 39 h 405"/>
                <a:gd name="T34" fmla="*/ 90 w 317"/>
                <a:gd name="T35" fmla="*/ 30 h 405"/>
                <a:gd name="T36" fmla="*/ 94 w 317"/>
                <a:gd name="T37" fmla="*/ 21 h 405"/>
                <a:gd name="T38" fmla="*/ 97 w 317"/>
                <a:gd name="T39" fmla="*/ 14 h 405"/>
                <a:gd name="T40" fmla="*/ 99 w 317"/>
                <a:gd name="T41" fmla="*/ 9 h 405"/>
                <a:gd name="T42" fmla="*/ 103 w 317"/>
                <a:gd name="T43" fmla="*/ 4 h 405"/>
                <a:gd name="T44" fmla="*/ 106 w 317"/>
                <a:gd name="T45" fmla="*/ 0 h 405"/>
                <a:gd name="T46" fmla="*/ 113 w 317"/>
                <a:gd name="T47" fmla="*/ 0 h 405"/>
                <a:gd name="T48" fmla="*/ 124 w 317"/>
                <a:gd name="T49" fmla="*/ 2 h 405"/>
                <a:gd name="T50" fmla="*/ 138 w 317"/>
                <a:gd name="T51" fmla="*/ 4 h 405"/>
                <a:gd name="T52" fmla="*/ 156 w 317"/>
                <a:gd name="T53" fmla="*/ 9 h 405"/>
                <a:gd name="T54" fmla="*/ 173 w 317"/>
                <a:gd name="T55" fmla="*/ 14 h 405"/>
                <a:gd name="T56" fmla="*/ 195 w 317"/>
                <a:gd name="T57" fmla="*/ 21 h 405"/>
                <a:gd name="T58" fmla="*/ 216 w 317"/>
                <a:gd name="T59" fmla="*/ 30 h 405"/>
                <a:gd name="T60" fmla="*/ 237 w 317"/>
                <a:gd name="T61" fmla="*/ 39 h 405"/>
                <a:gd name="T62" fmla="*/ 317 w 317"/>
                <a:gd name="T63" fmla="*/ 295 h 405"/>
                <a:gd name="T64" fmla="*/ 248 w 317"/>
                <a:gd name="T65" fmla="*/ 295 h 405"/>
                <a:gd name="T66" fmla="*/ 248 w 317"/>
                <a:gd name="T67" fmla="*/ 313 h 405"/>
                <a:gd name="T68" fmla="*/ 246 w 317"/>
                <a:gd name="T69" fmla="*/ 331 h 405"/>
                <a:gd name="T70" fmla="*/ 241 w 317"/>
                <a:gd name="T71" fmla="*/ 348 h 405"/>
                <a:gd name="T72" fmla="*/ 232 w 317"/>
                <a:gd name="T73" fmla="*/ 364 h 405"/>
                <a:gd name="T74" fmla="*/ 221 w 317"/>
                <a:gd name="T75" fmla="*/ 377 h 405"/>
                <a:gd name="T76" fmla="*/ 207 w 317"/>
                <a:gd name="T77" fmla="*/ 389 h 405"/>
                <a:gd name="T78" fmla="*/ 191 w 317"/>
                <a:gd name="T79" fmla="*/ 398 h 405"/>
                <a:gd name="T80" fmla="*/ 175 w 317"/>
                <a:gd name="T81" fmla="*/ 403 h 405"/>
                <a:gd name="T82" fmla="*/ 156 w 317"/>
                <a:gd name="T83" fmla="*/ 405 h 405"/>
                <a:gd name="T84" fmla="*/ 147 w 317"/>
                <a:gd name="T85" fmla="*/ 405 h 405"/>
                <a:gd name="T86" fmla="*/ 138 w 317"/>
                <a:gd name="T87" fmla="*/ 403 h 405"/>
                <a:gd name="T88" fmla="*/ 129 w 317"/>
                <a:gd name="T89" fmla="*/ 401 h 405"/>
                <a:gd name="T90" fmla="*/ 120 w 317"/>
                <a:gd name="T91" fmla="*/ 398 h 405"/>
                <a:gd name="T92" fmla="*/ 112 w 317"/>
                <a:gd name="T93" fmla="*/ 393 h 405"/>
                <a:gd name="T94" fmla="*/ 104 w 317"/>
                <a:gd name="T95" fmla="*/ 389 h 405"/>
                <a:gd name="T96" fmla="*/ 97 w 317"/>
                <a:gd name="T97" fmla="*/ 384 h 405"/>
                <a:gd name="T98" fmla="*/ 90 w 317"/>
                <a:gd name="T99" fmla="*/ 377 h 405"/>
                <a:gd name="T100" fmla="*/ 78 w 317"/>
                <a:gd name="T101" fmla="*/ 362 h 405"/>
                <a:gd name="T102" fmla="*/ 71 w 317"/>
                <a:gd name="T103" fmla="*/ 347 h 405"/>
                <a:gd name="T104" fmla="*/ 66 w 317"/>
                <a:gd name="T105" fmla="*/ 331 h 405"/>
                <a:gd name="T106" fmla="*/ 64 w 317"/>
                <a:gd name="T107" fmla="*/ 31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405">
                  <a:moveTo>
                    <a:pt x="64" y="313"/>
                  </a:moveTo>
                  <a:lnTo>
                    <a:pt x="58" y="106"/>
                  </a:lnTo>
                  <a:lnTo>
                    <a:pt x="46" y="106"/>
                  </a:lnTo>
                  <a:lnTo>
                    <a:pt x="34" y="106"/>
                  </a:lnTo>
                  <a:lnTo>
                    <a:pt x="21" y="104"/>
                  </a:lnTo>
                  <a:lnTo>
                    <a:pt x="9" y="103"/>
                  </a:lnTo>
                  <a:lnTo>
                    <a:pt x="0" y="99"/>
                  </a:lnTo>
                  <a:lnTo>
                    <a:pt x="4" y="94"/>
                  </a:lnTo>
                  <a:lnTo>
                    <a:pt x="9" y="88"/>
                  </a:lnTo>
                  <a:lnTo>
                    <a:pt x="18" y="85"/>
                  </a:lnTo>
                  <a:lnTo>
                    <a:pt x="35" y="80"/>
                  </a:lnTo>
                  <a:lnTo>
                    <a:pt x="48" y="76"/>
                  </a:lnTo>
                  <a:lnTo>
                    <a:pt x="58" y="69"/>
                  </a:lnTo>
                  <a:lnTo>
                    <a:pt x="67" y="64"/>
                  </a:lnTo>
                  <a:lnTo>
                    <a:pt x="76" y="55"/>
                  </a:lnTo>
                  <a:lnTo>
                    <a:pt x="81" y="46"/>
                  </a:lnTo>
                  <a:lnTo>
                    <a:pt x="87" y="39"/>
                  </a:lnTo>
                  <a:lnTo>
                    <a:pt x="90" y="30"/>
                  </a:lnTo>
                  <a:lnTo>
                    <a:pt x="94" y="21"/>
                  </a:lnTo>
                  <a:lnTo>
                    <a:pt x="97" y="14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4" y="2"/>
                  </a:lnTo>
                  <a:lnTo>
                    <a:pt x="138" y="4"/>
                  </a:lnTo>
                  <a:lnTo>
                    <a:pt x="156" y="9"/>
                  </a:lnTo>
                  <a:lnTo>
                    <a:pt x="173" y="14"/>
                  </a:lnTo>
                  <a:lnTo>
                    <a:pt x="195" y="21"/>
                  </a:lnTo>
                  <a:lnTo>
                    <a:pt x="216" y="30"/>
                  </a:lnTo>
                  <a:lnTo>
                    <a:pt x="237" y="39"/>
                  </a:lnTo>
                  <a:lnTo>
                    <a:pt x="317" y="295"/>
                  </a:lnTo>
                  <a:lnTo>
                    <a:pt x="248" y="295"/>
                  </a:lnTo>
                  <a:lnTo>
                    <a:pt x="248" y="313"/>
                  </a:lnTo>
                  <a:lnTo>
                    <a:pt x="246" y="331"/>
                  </a:lnTo>
                  <a:lnTo>
                    <a:pt x="241" y="348"/>
                  </a:lnTo>
                  <a:lnTo>
                    <a:pt x="232" y="364"/>
                  </a:lnTo>
                  <a:lnTo>
                    <a:pt x="221" y="377"/>
                  </a:lnTo>
                  <a:lnTo>
                    <a:pt x="207" y="389"/>
                  </a:lnTo>
                  <a:lnTo>
                    <a:pt x="191" y="398"/>
                  </a:lnTo>
                  <a:lnTo>
                    <a:pt x="175" y="403"/>
                  </a:lnTo>
                  <a:lnTo>
                    <a:pt x="156" y="405"/>
                  </a:lnTo>
                  <a:lnTo>
                    <a:pt x="147" y="405"/>
                  </a:lnTo>
                  <a:lnTo>
                    <a:pt x="138" y="403"/>
                  </a:lnTo>
                  <a:lnTo>
                    <a:pt x="129" y="401"/>
                  </a:lnTo>
                  <a:lnTo>
                    <a:pt x="120" y="398"/>
                  </a:lnTo>
                  <a:lnTo>
                    <a:pt x="112" y="393"/>
                  </a:lnTo>
                  <a:lnTo>
                    <a:pt x="104" y="389"/>
                  </a:lnTo>
                  <a:lnTo>
                    <a:pt x="97" y="384"/>
                  </a:lnTo>
                  <a:lnTo>
                    <a:pt x="90" y="377"/>
                  </a:lnTo>
                  <a:lnTo>
                    <a:pt x="78" y="362"/>
                  </a:lnTo>
                  <a:lnTo>
                    <a:pt x="71" y="347"/>
                  </a:lnTo>
                  <a:lnTo>
                    <a:pt x="66" y="331"/>
                  </a:lnTo>
                  <a:lnTo>
                    <a:pt x="64" y="313"/>
                  </a:lnTo>
                  <a:close/>
                </a:path>
              </a:pathLst>
            </a:custGeom>
            <a:solidFill>
              <a:srgbClr val="EA9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86"/>
            <p:cNvSpPr>
              <a:spLocks/>
            </p:cNvSpPr>
            <p:nvPr/>
          </p:nvSpPr>
          <p:spPr bwMode="auto">
            <a:xfrm>
              <a:off x="1082" y="3025"/>
              <a:ext cx="156" cy="200"/>
            </a:xfrm>
            <a:custGeom>
              <a:avLst/>
              <a:gdLst>
                <a:gd name="T0" fmla="*/ 62 w 311"/>
                <a:gd name="T1" fmla="*/ 309 h 399"/>
                <a:gd name="T2" fmla="*/ 56 w 311"/>
                <a:gd name="T3" fmla="*/ 104 h 399"/>
                <a:gd name="T4" fmla="*/ 44 w 311"/>
                <a:gd name="T5" fmla="*/ 102 h 399"/>
                <a:gd name="T6" fmla="*/ 31 w 311"/>
                <a:gd name="T7" fmla="*/ 102 h 399"/>
                <a:gd name="T8" fmla="*/ 19 w 311"/>
                <a:gd name="T9" fmla="*/ 101 h 399"/>
                <a:gd name="T10" fmla="*/ 9 w 311"/>
                <a:gd name="T11" fmla="*/ 99 h 399"/>
                <a:gd name="T12" fmla="*/ 0 w 311"/>
                <a:gd name="T13" fmla="*/ 97 h 399"/>
                <a:gd name="T14" fmla="*/ 3 w 311"/>
                <a:gd name="T15" fmla="*/ 92 h 399"/>
                <a:gd name="T16" fmla="*/ 7 w 311"/>
                <a:gd name="T17" fmla="*/ 88 h 399"/>
                <a:gd name="T18" fmla="*/ 16 w 311"/>
                <a:gd name="T19" fmla="*/ 85 h 399"/>
                <a:gd name="T20" fmla="*/ 31 w 311"/>
                <a:gd name="T21" fmla="*/ 79 h 399"/>
                <a:gd name="T22" fmla="*/ 46 w 311"/>
                <a:gd name="T23" fmla="*/ 74 h 399"/>
                <a:gd name="T24" fmla="*/ 56 w 311"/>
                <a:gd name="T25" fmla="*/ 69 h 399"/>
                <a:gd name="T26" fmla="*/ 65 w 311"/>
                <a:gd name="T27" fmla="*/ 62 h 399"/>
                <a:gd name="T28" fmla="*/ 72 w 311"/>
                <a:gd name="T29" fmla="*/ 55 h 399"/>
                <a:gd name="T30" fmla="*/ 77 w 311"/>
                <a:gd name="T31" fmla="*/ 46 h 399"/>
                <a:gd name="T32" fmla="*/ 83 w 311"/>
                <a:gd name="T33" fmla="*/ 37 h 399"/>
                <a:gd name="T34" fmla="*/ 86 w 311"/>
                <a:gd name="T35" fmla="*/ 30 h 399"/>
                <a:gd name="T36" fmla="*/ 90 w 311"/>
                <a:gd name="T37" fmla="*/ 21 h 399"/>
                <a:gd name="T38" fmla="*/ 93 w 311"/>
                <a:gd name="T39" fmla="*/ 14 h 399"/>
                <a:gd name="T40" fmla="*/ 97 w 311"/>
                <a:gd name="T41" fmla="*/ 9 h 399"/>
                <a:gd name="T42" fmla="*/ 99 w 311"/>
                <a:gd name="T43" fmla="*/ 3 h 399"/>
                <a:gd name="T44" fmla="*/ 102 w 311"/>
                <a:gd name="T45" fmla="*/ 0 h 399"/>
                <a:gd name="T46" fmla="*/ 109 w 311"/>
                <a:gd name="T47" fmla="*/ 0 h 399"/>
                <a:gd name="T48" fmla="*/ 120 w 311"/>
                <a:gd name="T49" fmla="*/ 2 h 399"/>
                <a:gd name="T50" fmla="*/ 134 w 311"/>
                <a:gd name="T51" fmla="*/ 3 h 399"/>
                <a:gd name="T52" fmla="*/ 152 w 311"/>
                <a:gd name="T53" fmla="*/ 9 h 399"/>
                <a:gd name="T54" fmla="*/ 169 w 311"/>
                <a:gd name="T55" fmla="*/ 14 h 399"/>
                <a:gd name="T56" fmla="*/ 189 w 311"/>
                <a:gd name="T57" fmla="*/ 21 h 399"/>
                <a:gd name="T58" fmla="*/ 210 w 311"/>
                <a:gd name="T59" fmla="*/ 30 h 399"/>
                <a:gd name="T60" fmla="*/ 231 w 311"/>
                <a:gd name="T61" fmla="*/ 39 h 399"/>
                <a:gd name="T62" fmla="*/ 311 w 311"/>
                <a:gd name="T63" fmla="*/ 291 h 399"/>
                <a:gd name="T64" fmla="*/ 242 w 311"/>
                <a:gd name="T65" fmla="*/ 291 h 399"/>
                <a:gd name="T66" fmla="*/ 242 w 311"/>
                <a:gd name="T67" fmla="*/ 309 h 399"/>
                <a:gd name="T68" fmla="*/ 240 w 311"/>
                <a:gd name="T69" fmla="*/ 327 h 399"/>
                <a:gd name="T70" fmla="*/ 235 w 311"/>
                <a:gd name="T71" fmla="*/ 345 h 399"/>
                <a:gd name="T72" fmla="*/ 226 w 311"/>
                <a:gd name="T73" fmla="*/ 359 h 399"/>
                <a:gd name="T74" fmla="*/ 215 w 311"/>
                <a:gd name="T75" fmla="*/ 373 h 399"/>
                <a:gd name="T76" fmla="*/ 201 w 311"/>
                <a:gd name="T77" fmla="*/ 383 h 399"/>
                <a:gd name="T78" fmla="*/ 187 w 311"/>
                <a:gd name="T79" fmla="*/ 392 h 399"/>
                <a:gd name="T80" fmla="*/ 169 w 311"/>
                <a:gd name="T81" fmla="*/ 398 h 399"/>
                <a:gd name="T82" fmla="*/ 152 w 311"/>
                <a:gd name="T83" fmla="*/ 399 h 399"/>
                <a:gd name="T84" fmla="*/ 143 w 311"/>
                <a:gd name="T85" fmla="*/ 399 h 399"/>
                <a:gd name="T86" fmla="*/ 134 w 311"/>
                <a:gd name="T87" fmla="*/ 398 h 399"/>
                <a:gd name="T88" fmla="*/ 125 w 311"/>
                <a:gd name="T89" fmla="*/ 396 h 399"/>
                <a:gd name="T90" fmla="*/ 116 w 311"/>
                <a:gd name="T91" fmla="*/ 392 h 399"/>
                <a:gd name="T92" fmla="*/ 109 w 311"/>
                <a:gd name="T93" fmla="*/ 389 h 399"/>
                <a:gd name="T94" fmla="*/ 100 w 311"/>
                <a:gd name="T95" fmla="*/ 383 h 399"/>
                <a:gd name="T96" fmla="*/ 95 w 311"/>
                <a:gd name="T97" fmla="*/ 378 h 399"/>
                <a:gd name="T98" fmla="*/ 88 w 311"/>
                <a:gd name="T99" fmla="*/ 373 h 399"/>
                <a:gd name="T100" fmla="*/ 76 w 311"/>
                <a:gd name="T101" fmla="*/ 359 h 399"/>
                <a:gd name="T102" fmla="*/ 69 w 311"/>
                <a:gd name="T103" fmla="*/ 343 h 399"/>
                <a:gd name="T104" fmla="*/ 63 w 311"/>
                <a:gd name="T105" fmla="*/ 327 h 399"/>
                <a:gd name="T106" fmla="*/ 62 w 311"/>
                <a:gd name="T107" fmla="*/ 30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399">
                  <a:moveTo>
                    <a:pt x="62" y="309"/>
                  </a:moveTo>
                  <a:lnTo>
                    <a:pt x="56" y="104"/>
                  </a:lnTo>
                  <a:lnTo>
                    <a:pt x="44" y="102"/>
                  </a:lnTo>
                  <a:lnTo>
                    <a:pt x="31" y="102"/>
                  </a:lnTo>
                  <a:lnTo>
                    <a:pt x="19" y="101"/>
                  </a:lnTo>
                  <a:lnTo>
                    <a:pt x="9" y="99"/>
                  </a:lnTo>
                  <a:lnTo>
                    <a:pt x="0" y="97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6" y="85"/>
                  </a:lnTo>
                  <a:lnTo>
                    <a:pt x="31" y="79"/>
                  </a:lnTo>
                  <a:lnTo>
                    <a:pt x="46" y="74"/>
                  </a:lnTo>
                  <a:lnTo>
                    <a:pt x="56" y="69"/>
                  </a:lnTo>
                  <a:lnTo>
                    <a:pt x="65" y="62"/>
                  </a:lnTo>
                  <a:lnTo>
                    <a:pt x="72" y="55"/>
                  </a:lnTo>
                  <a:lnTo>
                    <a:pt x="77" y="46"/>
                  </a:lnTo>
                  <a:lnTo>
                    <a:pt x="83" y="37"/>
                  </a:lnTo>
                  <a:lnTo>
                    <a:pt x="86" y="30"/>
                  </a:lnTo>
                  <a:lnTo>
                    <a:pt x="90" y="21"/>
                  </a:lnTo>
                  <a:lnTo>
                    <a:pt x="93" y="14"/>
                  </a:lnTo>
                  <a:lnTo>
                    <a:pt x="97" y="9"/>
                  </a:lnTo>
                  <a:lnTo>
                    <a:pt x="99" y="3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20" y="2"/>
                  </a:lnTo>
                  <a:lnTo>
                    <a:pt x="134" y="3"/>
                  </a:lnTo>
                  <a:lnTo>
                    <a:pt x="152" y="9"/>
                  </a:lnTo>
                  <a:lnTo>
                    <a:pt x="169" y="14"/>
                  </a:lnTo>
                  <a:lnTo>
                    <a:pt x="189" y="21"/>
                  </a:lnTo>
                  <a:lnTo>
                    <a:pt x="210" y="30"/>
                  </a:lnTo>
                  <a:lnTo>
                    <a:pt x="231" y="39"/>
                  </a:lnTo>
                  <a:lnTo>
                    <a:pt x="311" y="291"/>
                  </a:lnTo>
                  <a:lnTo>
                    <a:pt x="242" y="291"/>
                  </a:lnTo>
                  <a:lnTo>
                    <a:pt x="242" y="309"/>
                  </a:lnTo>
                  <a:lnTo>
                    <a:pt x="240" y="327"/>
                  </a:lnTo>
                  <a:lnTo>
                    <a:pt x="235" y="345"/>
                  </a:lnTo>
                  <a:lnTo>
                    <a:pt x="226" y="359"/>
                  </a:lnTo>
                  <a:lnTo>
                    <a:pt x="215" y="373"/>
                  </a:lnTo>
                  <a:lnTo>
                    <a:pt x="201" y="383"/>
                  </a:lnTo>
                  <a:lnTo>
                    <a:pt x="187" y="392"/>
                  </a:lnTo>
                  <a:lnTo>
                    <a:pt x="169" y="398"/>
                  </a:lnTo>
                  <a:lnTo>
                    <a:pt x="152" y="399"/>
                  </a:lnTo>
                  <a:lnTo>
                    <a:pt x="143" y="399"/>
                  </a:lnTo>
                  <a:lnTo>
                    <a:pt x="134" y="398"/>
                  </a:lnTo>
                  <a:lnTo>
                    <a:pt x="125" y="396"/>
                  </a:lnTo>
                  <a:lnTo>
                    <a:pt x="116" y="392"/>
                  </a:lnTo>
                  <a:lnTo>
                    <a:pt x="109" y="389"/>
                  </a:lnTo>
                  <a:lnTo>
                    <a:pt x="100" y="383"/>
                  </a:lnTo>
                  <a:lnTo>
                    <a:pt x="95" y="378"/>
                  </a:lnTo>
                  <a:lnTo>
                    <a:pt x="88" y="373"/>
                  </a:lnTo>
                  <a:lnTo>
                    <a:pt x="76" y="359"/>
                  </a:lnTo>
                  <a:lnTo>
                    <a:pt x="69" y="343"/>
                  </a:lnTo>
                  <a:lnTo>
                    <a:pt x="63" y="327"/>
                  </a:lnTo>
                  <a:lnTo>
                    <a:pt x="62" y="309"/>
                  </a:lnTo>
                  <a:close/>
                </a:path>
              </a:pathLst>
            </a:custGeom>
            <a:solidFill>
              <a:srgbClr val="EF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87"/>
            <p:cNvSpPr>
              <a:spLocks/>
            </p:cNvSpPr>
            <p:nvPr/>
          </p:nvSpPr>
          <p:spPr bwMode="auto">
            <a:xfrm>
              <a:off x="1053" y="3283"/>
              <a:ext cx="166" cy="361"/>
            </a:xfrm>
            <a:custGeom>
              <a:avLst/>
              <a:gdLst>
                <a:gd name="T0" fmla="*/ 50 w 333"/>
                <a:gd name="T1" fmla="*/ 50 h 723"/>
                <a:gd name="T2" fmla="*/ 62 w 333"/>
                <a:gd name="T3" fmla="*/ 39 h 723"/>
                <a:gd name="T4" fmla="*/ 75 w 333"/>
                <a:gd name="T5" fmla="*/ 29 h 723"/>
                <a:gd name="T6" fmla="*/ 89 w 333"/>
                <a:gd name="T7" fmla="*/ 20 h 723"/>
                <a:gd name="T8" fmla="*/ 103 w 333"/>
                <a:gd name="T9" fmla="*/ 13 h 723"/>
                <a:gd name="T10" fmla="*/ 119 w 333"/>
                <a:gd name="T11" fmla="*/ 7 h 723"/>
                <a:gd name="T12" fmla="*/ 135 w 333"/>
                <a:gd name="T13" fmla="*/ 4 h 723"/>
                <a:gd name="T14" fmla="*/ 151 w 333"/>
                <a:gd name="T15" fmla="*/ 0 h 723"/>
                <a:gd name="T16" fmla="*/ 167 w 333"/>
                <a:gd name="T17" fmla="*/ 0 h 723"/>
                <a:gd name="T18" fmla="*/ 182 w 333"/>
                <a:gd name="T19" fmla="*/ 0 h 723"/>
                <a:gd name="T20" fmla="*/ 198 w 333"/>
                <a:gd name="T21" fmla="*/ 4 h 723"/>
                <a:gd name="T22" fmla="*/ 214 w 333"/>
                <a:gd name="T23" fmla="*/ 7 h 723"/>
                <a:gd name="T24" fmla="*/ 230 w 333"/>
                <a:gd name="T25" fmla="*/ 13 h 723"/>
                <a:gd name="T26" fmla="*/ 244 w 333"/>
                <a:gd name="T27" fmla="*/ 20 h 723"/>
                <a:gd name="T28" fmla="*/ 258 w 333"/>
                <a:gd name="T29" fmla="*/ 29 h 723"/>
                <a:gd name="T30" fmla="*/ 271 w 333"/>
                <a:gd name="T31" fmla="*/ 39 h 723"/>
                <a:gd name="T32" fmla="*/ 283 w 333"/>
                <a:gd name="T33" fmla="*/ 50 h 723"/>
                <a:gd name="T34" fmla="*/ 304 w 333"/>
                <a:gd name="T35" fmla="*/ 75 h 723"/>
                <a:gd name="T36" fmla="*/ 320 w 333"/>
                <a:gd name="T37" fmla="*/ 103 h 723"/>
                <a:gd name="T38" fmla="*/ 329 w 333"/>
                <a:gd name="T39" fmla="*/ 135 h 723"/>
                <a:gd name="T40" fmla="*/ 333 w 333"/>
                <a:gd name="T41" fmla="*/ 166 h 723"/>
                <a:gd name="T42" fmla="*/ 333 w 333"/>
                <a:gd name="T43" fmla="*/ 235 h 723"/>
                <a:gd name="T44" fmla="*/ 333 w 333"/>
                <a:gd name="T45" fmla="*/ 398 h 723"/>
                <a:gd name="T46" fmla="*/ 331 w 333"/>
                <a:gd name="T47" fmla="*/ 584 h 723"/>
                <a:gd name="T48" fmla="*/ 331 w 333"/>
                <a:gd name="T49" fmla="*/ 723 h 723"/>
                <a:gd name="T50" fmla="*/ 0 w 333"/>
                <a:gd name="T51" fmla="*/ 536 h 723"/>
                <a:gd name="T52" fmla="*/ 0 w 333"/>
                <a:gd name="T53" fmla="*/ 166 h 723"/>
                <a:gd name="T54" fmla="*/ 4 w 333"/>
                <a:gd name="T55" fmla="*/ 135 h 723"/>
                <a:gd name="T56" fmla="*/ 13 w 333"/>
                <a:gd name="T57" fmla="*/ 103 h 723"/>
                <a:gd name="T58" fmla="*/ 29 w 333"/>
                <a:gd name="T59" fmla="*/ 75 h 723"/>
                <a:gd name="T60" fmla="*/ 50 w 333"/>
                <a:gd name="T61" fmla="*/ 5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3" h="723">
                  <a:moveTo>
                    <a:pt x="50" y="50"/>
                  </a:moveTo>
                  <a:lnTo>
                    <a:pt x="62" y="39"/>
                  </a:lnTo>
                  <a:lnTo>
                    <a:pt x="75" y="29"/>
                  </a:lnTo>
                  <a:lnTo>
                    <a:pt x="89" y="20"/>
                  </a:lnTo>
                  <a:lnTo>
                    <a:pt x="103" y="13"/>
                  </a:lnTo>
                  <a:lnTo>
                    <a:pt x="119" y="7"/>
                  </a:lnTo>
                  <a:lnTo>
                    <a:pt x="135" y="4"/>
                  </a:lnTo>
                  <a:lnTo>
                    <a:pt x="151" y="0"/>
                  </a:lnTo>
                  <a:lnTo>
                    <a:pt x="167" y="0"/>
                  </a:lnTo>
                  <a:lnTo>
                    <a:pt x="182" y="0"/>
                  </a:lnTo>
                  <a:lnTo>
                    <a:pt x="198" y="4"/>
                  </a:lnTo>
                  <a:lnTo>
                    <a:pt x="214" y="7"/>
                  </a:lnTo>
                  <a:lnTo>
                    <a:pt x="230" y="13"/>
                  </a:lnTo>
                  <a:lnTo>
                    <a:pt x="244" y="20"/>
                  </a:lnTo>
                  <a:lnTo>
                    <a:pt x="258" y="29"/>
                  </a:lnTo>
                  <a:lnTo>
                    <a:pt x="271" y="39"/>
                  </a:lnTo>
                  <a:lnTo>
                    <a:pt x="283" y="50"/>
                  </a:lnTo>
                  <a:lnTo>
                    <a:pt x="304" y="75"/>
                  </a:lnTo>
                  <a:lnTo>
                    <a:pt x="320" y="103"/>
                  </a:lnTo>
                  <a:lnTo>
                    <a:pt x="329" y="135"/>
                  </a:lnTo>
                  <a:lnTo>
                    <a:pt x="333" y="166"/>
                  </a:lnTo>
                  <a:lnTo>
                    <a:pt x="333" y="235"/>
                  </a:lnTo>
                  <a:lnTo>
                    <a:pt x="333" y="398"/>
                  </a:lnTo>
                  <a:lnTo>
                    <a:pt x="331" y="584"/>
                  </a:lnTo>
                  <a:lnTo>
                    <a:pt x="331" y="723"/>
                  </a:lnTo>
                  <a:lnTo>
                    <a:pt x="0" y="536"/>
                  </a:lnTo>
                  <a:lnTo>
                    <a:pt x="0" y="166"/>
                  </a:lnTo>
                  <a:lnTo>
                    <a:pt x="4" y="135"/>
                  </a:lnTo>
                  <a:lnTo>
                    <a:pt x="13" y="103"/>
                  </a:lnTo>
                  <a:lnTo>
                    <a:pt x="29" y="75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164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88"/>
            <p:cNvSpPr>
              <a:spLocks/>
            </p:cNvSpPr>
            <p:nvPr/>
          </p:nvSpPr>
          <p:spPr bwMode="auto">
            <a:xfrm>
              <a:off x="1054" y="3284"/>
              <a:ext cx="164" cy="358"/>
            </a:xfrm>
            <a:custGeom>
              <a:avLst/>
              <a:gdLst>
                <a:gd name="T0" fmla="*/ 48 w 329"/>
                <a:gd name="T1" fmla="*/ 48 h 716"/>
                <a:gd name="T2" fmla="*/ 60 w 329"/>
                <a:gd name="T3" fmla="*/ 37 h 716"/>
                <a:gd name="T4" fmla="*/ 73 w 329"/>
                <a:gd name="T5" fmla="*/ 28 h 716"/>
                <a:gd name="T6" fmla="*/ 87 w 329"/>
                <a:gd name="T7" fmla="*/ 19 h 716"/>
                <a:gd name="T8" fmla="*/ 101 w 329"/>
                <a:gd name="T9" fmla="*/ 12 h 716"/>
                <a:gd name="T10" fmla="*/ 117 w 329"/>
                <a:gd name="T11" fmla="*/ 7 h 716"/>
                <a:gd name="T12" fmla="*/ 133 w 329"/>
                <a:gd name="T13" fmla="*/ 4 h 716"/>
                <a:gd name="T14" fmla="*/ 149 w 329"/>
                <a:gd name="T15" fmla="*/ 0 h 716"/>
                <a:gd name="T16" fmla="*/ 165 w 329"/>
                <a:gd name="T17" fmla="*/ 0 h 716"/>
                <a:gd name="T18" fmla="*/ 180 w 329"/>
                <a:gd name="T19" fmla="*/ 0 h 716"/>
                <a:gd name="T20" fmla="*/ 196 w 329"/>
                <a:gd name="T21" fmla="*/ 4 h 716"/>
                <a:gd name="T22" fmla="*/ 212 w 329"/>
                <a:gd name="T23" fmla="*/ 7 h 716"/>
                <a:gd name="T24" fmla="*/ 228 w 329"/>
                <a:gd name="T25" fmla="*/ 12 h 716"/>
                <a:gd name="T26" fmla="*/ 242 w 329"/>
                <a:gd name="T27" fmla="*/ 19 h 716"/>
                <a:gd name="T28" fmla="*/ 256 w 329"/>
                <a:gd name="T29" fmla="*/ 28 h 716"/>
                <a:gd name="T30" fmla="*/ 269 w 329"/>
                <a:gd name="T31" fmla="*/ 37 h 716"/>
                <a:gd name="T32" fmla="*/ 281 w 329"/>
                <a:gd name="T33" fmla="*/ 48 h 716"/>
                <a:gd name="T34" fmla="*/ 301 w 329"/>
                <a:gd name="T35" fmla="*/ 73 h 716"/>
                <a:gd name="T36" fmla="*/ 317 w 329"/>
                <a:gd name="T37" fmla="*/ 101 h 716"/>
                <a:gd name="T38" fmla="*/ 325 w 329"/>
                <a:gd name="T39" fmla="*/ 133 h 716"/>
                <a:gd name="T40" fmla="*/ 329 w 329"/>
                <a:gd name="T41" fmla="*/ 164 h 716"/>
                <a:gd name="T42" fmla="*/ 329 w 329"/>
                <a:gd name="T43" fmla="*/ 233 h 716"/>
                <a:gd name="T44" fmla="*/ 329 w 329"/>
                <a:gd name="T45" fmla="*/ 394 h 716"/>
                <a:gd name="T46" fmla="*/ 327 w 329"/>
                <a:gd name="T47" fmla="*/ 578 h 716"/>
                <a:gd name="T48" fmla="*/ 327 w 329"/>
                <a:gd name="T49" fmla="*/ 716 h 716"/>
                <a:gd name="T50" fmla="*/ 0 w 329"/>
                <a:gd name="T51" fmla="*/ 530 h 716"/>
                <a:gd name="T52" fmla="*/ 0 w 329"/>
                <a:gd name="T53" fmla="*/ 164 h 716"/>
                <a:gd name="T54" fmla="*/ 4 w 329"/>
                <a:gd name="T55" fmla="*/ 133 h 716"/>
                <a:gd name="T56" fmla="*/ 12 w 329"/>
                <a:gd name="T57" fmla="*/ 101 h 716"/>
                <a:gd name="T58" fmla="*/ 27 w 329"/>
                <a:gd name="T59" fmla="*/ 73 h 716"/>
                <a:gd name="T60" fmla="*/ 48 w 329"/>
                <a:gd name="T61" fmla="*/ 4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9" h="716">
                  <a:moveTo>
                    <a:pt x="48" y="48"/>
                  </a:moveTo>
                  <a:lnTo>
                    <a:pt x="60" y="37"/>
                  </a:lnTo>
                  <a:lnTo>
                    <a:pt x="73" y="28"/>
                  </a:lnTo>
                  <a:lnTo>
                    <a:pt x="87" y="19"/>
                  </a:lnTo>
                  <a:lnTo>
                    <a:pt x="101" y="12"/>
                  </a:lnTo>
                  <a:lnTo>
                    <a:pt x="117" y="7"/>
                  </a:lnTo>
                  <a:lnTo>
                    <a:pt x="133" y="4"/>
                  </a:lnTo>
                  <a:lnTo>
                    <a:pt x="149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6" y="4"/>
                  </a:lnTo>
                  <a:lnTo>
                    <a:pt x="212" y="7"/>
                  </a:lnTo>
                  <a:lnTo>
                    <a:pt x="228" y="12"/>
                  </a:lnTo>
                  <a:lnTo>
                    <a:pt x="242" y="19"/>
                  </a:lnTo>
                  <a:lnTo>
                    <a:pt x="256" y="28"/>
                  </a:lnTo>
                  <a:lnTo>
                    <a:pt x="269" y="37"/>
                  </a:lnTo>
                  <a:lnTo>
                    <a:pt x="281" y="48"/>
                  </a:lnTo>
                  <a:lnTo>
                    <a:pt x="301" y="73"/>
                  </a:lnTo>
                  <a:lnTo>
                    <a:pt x="317" y="101"/>
                  </a:lnTo>
                  <a:lnTo>
                    <a:pt x="325" y="133"/>
                  </a:lnTo>
                  <a:lnTo>
                    <a:pt x="329" y="164"/>
                  </a:lnTo>
                  <a:lnTo>
                    <a:pt x="329" y="233"/>
                  </a:lnTo>
                  <a:lnTo>
                    <a:pt x="329" y="394"/>
                  </a:lnTo>
                  <a:lnTo>
                    <a:pt x="327" y="578"/>
                  </a:lnTo>
                  <a:lnTo>
                    <a:pt x="327" y="716"/>
                  </a:lnTo>
                  <a:lnTo>
                    <a:pt x="0" y="530"/>
                  </a:lnTo>
                  <a:lnTo>
                    <a:pt x="0" y="164"/>
                  </a:lnTo>
                  <a:lnTo>
                    <a:pt x="4" y="133"/>
                  </a:lnTo>
                  <a:lnTo>
                    <a:pt x="12" y="101"/>
                  </a:lnTo>
                  <a:lnTo>
                    <a:pt x="27" y="73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1E4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89"/>
            <p:cNvSpPr>
              <a:spLocks/>
            </p:cNvSpPr>
            <p:nvPr/>
          </p:nvSpPr>
          <p:spPr bwMode="auto">
            <a:xfrm>
              <a:off x="1054" y="3284"/>
              <a:ext cx="164" cy="356"/>
            </a:xfrm>
            <a:custGeom>
              <a:avLst/>
              <a:gdLst>
                <a:gd name="T0" fmla="*/ 48 w 327"/>
                <a:gd name="T1" fmla="*/ 48 h 711"/>
                <a:gd name="T2" fmla="*/ 60 w 327"/>
                <a:gd name="T3" fmla="*/ 37 h 711"/>
                <a:gd name="T4" fmla="*/ 73 w 327"/>
                <a:gd name="T5" fmla="*/ 28 h 711"/>
                <a:gd name="T6" fmla="*/ 87 w 327"/>
                <a:gd name="T7" fmla="*/ 19 h 711"/>
                <a:gd name="T8" fmla="*/ 101 w 327"/>
                <a:gd name="T9" fmla="*/ 12 h 711"/>
                <a:gd name="T10" fmla="*/ 117 w 327"/>
                <a:gd name="T11" fmla="*/ 7 h 711"/>
                <a:gd name="T12" fmla="*/ 133 w 327"/>
                <a:gd name="T13" fmla="*/ 3 h 711"/>
                <a:gd name="T14" fmla="*/ 149 w 327"/>
                <a:gd name="T15" fmla="*/ 0 h 711"/>
                <a:gd name="T16" fmla="*/ 165 w 327"/>
                <a:gd name="T17" fmla="*/ 0 h 711"/>
                <a:gd name="T18" fmla="*/ 180 w 327"/>
                <a:gd name="T19" fmla="*/ 0 h 711"/>
                <a:gd name="T20" fmla="*/ 196 w 327"/>
                <a:gd name="T21" fmla="*/ 3 h 711"/>
                <a:gd name="T22" fmla="*/ 210 w 327"/>
                <a:gd name="T23" fmla="*/ 7 h 711"/>
                <a:gd name="T24" fmla="*/ 226 w 327"/>
                <a:gd name="T25" fmla="*/ 12 h 711"/>
                <a:gd name="T26" fmla="*/ 241 w 327"/>
                <a:gd name="T27" fmla="*/ 19 h 711"/>
                <a:gd name="T28" fmla="*/ 255 w 327"/>
                <a:gd name="T29" fmla="*/ 28 h 711"/>
                <a:gd name="T30" fmla="*/ 267 w 327"/>
                <a:gd name="T31" fmla="*/ 37 h 711"/>
                <a:gd name="T32" fmla="*/ 279 w 327"/>
                <a:gd name="T33" fmla="*/ 48 h 711"/>
                <a:gd name="T34" fmla="*/ 299 w 327"/>
                <a:gd name="T35" fmla="*/ 72 h 711"/>
                <a:gd name="T36" fmla="*/ 315 w 327"/>
                <a:gd name="T37" fmla="*/ 101 h 711"/>
                <a:gd name="T38" fmla="*/ 324 w 327"/>
                <a:gd name="T39" fmla="*/ 131 h 711"/>
                <a:gd name="T40" fmla="*/ 327 w 327"/>
                <a:gd name="T41" fmla="*/ 162 h 711"/>
                <a:gd name="T42" fmla="*/ 327 w 327"/>
                <a:gd name="T43" fmla="*/ 231 h 711"/>
                <a:gd name="T44" fmla="*/ 327 w 327"/>
                <a:gd name="T45" fmla="*/ 391 h 711"/>
                <a:gd name="T46" fmla="*/ 325 w 327"/>
                <a:gd name="T47" fmla="*/ 573 h 711"/>
                <a:gd name="T48" fmla="*/ 325 w 327"/>
                <a:gd name="T49" fmla="*/ 711 h 711"/>
                <a:gd name="T50" fmla="*/ 0 w 327"/>
                <a:gd name="T51" fmla="*/ 525 h 711"/>
                <a:gd name="T52" fmla="*/ 0 w 327"/>
                <a:gd name="T53" fmla="*/ 162 h 711"/>
                <a:gd name="T54" fmla="*/ 4 w 327"/>
                <a:gd name="T55" fmla="*/ 131 h 711"/>
                <a:gd name="T56" fmla="*/ 12 w 327"/>
                <a:gd name="T57" fmla="*/ 101 h 711"/>
                <a:gd name="T58" fmla="*/ 28 w 327"/>
                <a:gd name="T59" fmla="*/ 72 h 711"/>
                <a:gd name="T60" fmla="*/ 48 w 327"/>
                <a:gd name="T61" fmla="*/ 48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" h="711">
                  <a:moveTo>
                    <a:pt x="48" y="48"/>
                  </a:moveTo>
                  <a:lnTo>
                    <a:pt x="60" y="37"/>
                  </a:lnTo>
                  <a:lnTo>
                    <a:pt x="73" y="28"/>
                  </a:lnTo>
                  <a:lnTo>
                    <a:pt x="87" y="19"/>
                  </a:lnTo>
                  <a:lnTo>
                    <a:pt x="101" y="12"/>
                  </a:lnTo>
                  <a:lnTo>
                    <a:pt x="117" y="7"/>
                  </a:lnTo>
                  <a:lnTo>
                    <a:pt x="133" y="3"/>
                  </a:lnTo>
                  <a:lnTo>
                    <a:pt x="149" y="0"/>
                  </a:lnTo>
                  <a:lnTo>
                    <a:pt x="165" y="0"/>
                  </a:lnTo>
                  <a:lnTo>
                    <a:pt x="180" y="0"/>
                  </a:lnTo>
                  <a:lnTo>
                    <a:pt x="196" y="3"/>
                  </a:lnTo>
                  <a:lnTo>
                    <a:pt x="210" y="7"/>
                  </a:lnTo>
                  <a:lnTo>
                    <a:pt x="226" y="12"/>
                  </a:lnTo>
                  <a:lnTo>
                    <a:pt x="241" y="19"/>
                  </a:lnTo>
                  <a:lnTo>
                    <a:pt x="255" y="28"/>
                  </a:lnTo>
                  <a:lnTo>
                    <a:pt x="267" y="37"/>
                  </a:lnTo>
                  <a:lnTo>
                    <a:pt x="279" y="48"/>
                  </a:lnTo>
                  <a:lnTo>
                    <a:pt x="299" y="72"/>
                  </a:lnTo>
                  <a:lnTo>
                    <a:pt x="315" y="101"/>
                  </a:lnTo>
                  <a:lnTo>
                    <a:pt x="324" y="131"/>
                  </a:lnTo>
                  <a:lnTo>
                    <a:pt x="327" y="162"/>
                  </a:lnTo>
                  <a:lnTo>
                    <a:pt x="327" y="231"/>
                  </a:lnTo>
                  <a:lnTo>
                    <a:pt x="327" y="391"/>
                  </a:lnTo>
                  <a:lnTo>
                    <a:pt x="325" y="573"/>
                  </a:lnTo>
                  <a:lnTo>
                    <a:pt x="325" y="711"/>
                  </a:lnTo>
                  <a:lnTo>
                    <a:pt x="0" y="525"/>
                  </a:lnTo>
                  <a:lnTo>
                    <a:pt x="0" y="162"/>
                  </a:lnTo>
                  <a:lnTo>
                    <a:pt x="4" y="131"/>
                  </a:lnTo>
                  <a:lnTo>
                    <a:pt x="12" y="101"/>
                  </a:lnTo>
                  <a:lnTo>
                    <a:pt x="28" y="72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235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90"/>
            <p:cNvSpPr>
              <a:spLocks/>
            </p:cNvSpPr>
            <p:nvPr/>
          </p:nvSpPr>
          <p:spPr bwMode="auto">
            <a:xfrm>
              <a:off x="1055" y="3285"/>
              <a:ext cx="162" cy="352"/>
            </a:xfrm>
            <a:custGeom>
              <a:avLst/>
              <a:gdLst>
                <a:gd name="T0" fmla="*/ 48 w 323"/>
                <a:gd name="T1" fmla="*/ 47 h 703"/>
                <a:gd name="T2" fmla="*/ 60 w 323"/>
                <a:gd name="T3" fmla="*/ 37 h 703"/>
                <a:gd name="T4" fmla="*/ 72 w 323"/>
                <a:gd name="T5" fmla="*/ 26 h 703"/>
                <a:gd name="T6" fmla="*/ 85 w 323"/>
                <a:gd name="T7" fmla="*/ 19 h 703"/>
                <a:gd name="T8" fmla="*/ 99 w 323"/>
                <a:gd name="T9" fmla="*/ 12 h 703"/>
                <a:gd name="T10" fmla="*/ 115 w 323"/>
                <a:gd name="T11" fmla="*/ 7 h 703"/>
                <a:gd name="T12" fmla="*/ 129 w 323"/>
                <a:gd name="T13" fmla="*/ 3 h 703"/>
                <a:gd name="T14" fmla="*/ 145 w 323"/>
                <a:gd name="T15" fmla="*/ 0 h 703"/>
                <a:gd name="T16" fmla="*/ 161 w 323"/>
                <a:gd name="T17" fmla="*/ 0 h 703"/>
                <a:gd name="T18" fmla="*/ 177 w 323"/>
                <a:gd name="T19" fmla="*/ 0 h 703"/>
                <a:gd name="T20" fmla="*/ 193 w 323"/>
                <a:gd name="T21" fmla="*/ 3 h 703"/>
                <a:gd name="T22" fmla="*/ 208 w 323"/>
                <a:gd name="T23" fmla="*/ 7 h 703"/>
                <a:gd name="T24" fmla="*/ 224 w 323"/>
                <a:gd name="T25" fmla="*/ 12 h 703"/>
                <a:gd name="T26" fmla="*/ 239 w 323"/>
                <a:gd name="T27" fmla="*/ 19 h 703"/>
                <a:gd name="T28" fmla="*/ 251 w 323"/>
                <a:gd name="T29" fmla="*/ 26 h 703"/>
                <a:gd name="T30" fmla="*/ 263 w 323"/>
                <a:gd name="T31" fmla="*/ 37 h 703"/>
                <a:gd name="T32" fmla="*/ 276 w 323"/>
                <a:gd name="T33" fmla="*/ 47 h 703"/>
                <a:gd name="T34" fmla="*/ 295 w 323"/>
                <a:gd name="T35" fmla="*/ 72 h 703"/>
                <a:gd name="T36" fmla="*/ 311 w 323"/>
                <a:gd name="T37" fmla="*/ 99 h 703"/>
                <a:gd name="T38" fmla="*/ 320 w 323"/>
                <a:gd name="T39" fmla="*/ 129 h 703"/>
                <a:gd name="T40" fmla="*/ 323 w 323"/>
                <a:gd name="T41" fmla="*/ 160 h 703"/>
                <a:gd name="T42" fmla="*/ 323 w 323"/>
                <a:gd name="T43" fmla="*/ 228 h 703"/>
                <a:gd name="T44" fmla="*/ 323 w 323"/>
                <a:gd name="T45" fmla="*/ 387 h 703"/>
                <a:gd name="T46" fmla="*/ 322 w 323"/>
                <a:gd name="T47" fmla="*/ 567 h 703"/>
                <a:gd name="T48" fmla="*/ 322 w 323"/>
                <a:gd name="T49" fmla="*/ 703 h 703"/>
                <a:gd name="T50" fmla="*/ 0 w 323"/>
                <a:gd name="T51" fmla="*/ 521 h 703"/>
                <a:gd name="T52" fmla="*/ 0 w 323"/>
                <a:gd name="T53" fmla="*/ 160 h 703"/>
                <a:gd name="T54" fmla="*/ 3 w 323"/>
                <a:gd name="T55" fmla="*/ 129 h 703"/>
                <a:gd name="T56" fmla="*/ 12 w 323"/>
                <a:gd name="T57" fmla="*/ 99 h 703"/>
                <a:gd name="T58" fmla="*/ 28 w 323"/>
                <a:gd name="T59" fmla="*/ 72 h 703"/>
                <a:gd name="T60" fmla="*/ 48 w 323"/>
                <a:gd name="T61" fmla="*/ 47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703">
                  <a:moveTo>
                    <a:pt x="48" y="47"/>
                  </a:moveTo>
                  <a:lnTo>
                    <a:pt x="60" y="37"/>
                  </a:lnTo>
                  <a:lnTo>
                    <a:pt x="72" y="26"/>
                  </a:lnTo>
                  <a:lnTo>
                    <a:pt x="85" y="19"/>
                  </a:lnTo>
                  <a:lnTo>
                    <a:pt x="99" y="12"/>
                  </a:lnTo>
                  <a:lnTo>
                    <a:pt x="115" y="7"/>
                  </a:lnTo>
                  <a:lnTo>
                    <a:pt x="129" y="3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3" y="3"/>
                  </a:lnTo>
                  <a:lnTo>
                    <a:pt x="208" y="7"/>
                  </a:lnTo>
                  <a:lnTo>
                    <a:pt x="224" y="12"/>
                  </a:lnTo>
                  <a:lnTo>
                    <a:pt x="239" y="19"/>
                  </a:lnTo>
                  <a:lnTo>
                    <a:pt x="251" y="26"/>
                  </a:lnTo>
                  <a:lnTo>
                    <a:pt x="263" y="37"/>
                  </a:lnTo>
                  <a:lnTo>
                    <a:pt x="276" y="47"/>
                  </a:lnTo>
                  <a:lnTo>
                    <a:pt x="295" y="72"/>
                  </a:lnTo>
                  <a:lnTo>
                    <a:pt x="311" y="99"/>
                  </a:lnTo>
                  <a:lnTo>
                    <a:pt x="320" y="129"/>
                  </a:lnTo>
                  <a:lnTo>
                    <a:pt x="323" y="160"/>
                  </a:lnTo>
                  <a:lnTo>
                    <a:pt x="323" y="228"/>
                  </a:lnTo>
                  <a:lnTo>
                    <a:pt x="323" y="387"/>
                  </a:lnTo>
                  <a:lnTo>
                    <a:pt x="322" y="567"/>
                  </a:lnTo>
                  <a:lnTo>
                    <a:pt x="322" y="703"/>
                  </a:lnTo>
                  <a:lnTo>
                    <a:pt x="0" y="521"/>
                  </a:lnTo>
                  <a:lnTo>
                    <a:pt x="0" y="160"/>
                  </a:lnTo>
                  <a:lnTo>
                    <a:pt x="3" y="129"/>
                  </a:lnTo>
                  <a:lnTo>
                    <a:pt x="12" y="99"/>
                  </a:lnTo>
                  <a:lnTo>
                    <a:pt x="28" y="72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2B5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91"/>
            <p:cNvSpPr>
              <a:spLocks/>
            </p:cNvSpPr>
            <p:nvPr/>
          </p:nvSpPr>
          <p:spPr bwMode="auto">
            <a:xfrm>
              <a:off x="1056" y="3286"/>
              <a:ext cx="160" cy="348"/>
            </a:xfrm>
            <a:custGeom>
              <a:avLst/>
              <a:gdLst>
                <a:gd name="T0" fmla="*/ 46 w 320"/>
                <a:gd name="T1" fmla="*/ 46 h 697"/>
                <a:gd name="T2" fmla="*/ 58 w 320"/>
                <a:gd name="T3" fmla="*/ 36 h 697"/>
                <a:gd name="T4" fmla="*/ 70 w 320"/>
                <a:gd name="T5" fmla="*/ 27 h 697"/>
                <a:gd name="T6" fmla="*/ 83 w 320"/>
                <a:gd name="T7" fmla="*/ 18 h 697"/>
                <a:gd name="T8" fmla="*/ 97 w 320"/>
                <a:gd name="T9" fmla="*/ 13 h 697"/>
                <a:gd name="T10" fmla="*/ 113 w 320"/>
                <a:gd name="T11" fmla="*/ 7 h 697"/>
                <a:gd name="T12" fmla="*/ 127 w 320"/>
                <a:gd name="T13" fmla="*/ 4 h 697"/>
                <a:gd name="T14" fmla="*/ 143 w 320"/>
                <a:gd name="T15" fmla="*/ 0 h 697"/>
                <a:gd name="T16" fmla="*/ 159 w 320"/>
                <a:gd name="T17" fmla="*/ 0 h 697"/>
                <a:gd name="T18" fmla="*/ 175 w 320"/>
                <a:gd name="T19" fmla="*/ 0 h 697"/>
                <a:gd name="T20" fmla="*/ 191 w 320"/>
                <a:gd name="T21" fmla="*/ 4 h 697"/>
                <a:gd name="T22" fmla="*/ 205 w 320"/>
                <a:gd name="T23" fmla="*/ 7 h 697"/>
                <a:gd name="T24" fmla="*/ 221 w 320"/>
                <a:gd name="T25" fmla="*/ 13 h 697"/>
                <a:gd name="T26" fmla="*/ 235 w 320"/>
                <a:gd name="T27" fmla="*/ 18 h 697"/>
                <a:gd name="T28" fmla="*/ 247 w 320"/>
                <a:gd name="T29" fmla="*/ 27 h 697"/>
                <a:gd name="T30" fmla="*/ 260 w 320"/>
                <a:gd name="T31" fmla="*/ 36 h 697"/>
                <a:gd name="T32" fmla="*/ 272 w 320"/>
                <a:gd name="T33" fmla="*/ 46 h 697"/>
                <a:gd name="T34" fmla="*/ 291 w 320"/>
                <a:gd name="T35" fmla="*/ 71 h 697"/>
                <a:gd name="T36" fmla="*/ 307 w 320"/>
                <a:gd name="T37" fmla="*/ 98 h 697"/>
                <a:gd name="T38" fmla="*/ 316 w 320"/>
                <a:gd name="T39" fmla="*/ 128 h 697"/>
                <a:gd name="T40" fmla="*/ 320 w 320"/>
                <a:gd name="T41" fmla="*/ 159 h 697"/>
                <a:gd name="T42" fmla="*/ 320 w 320"/>
                <a:gd name="T43" fmla="*/ 227 h 697"/>
                <a:gd name="T44" fmla="*/ 320 w 320"/>
                <a:gd name="T45" fmla="*/ 382 h 697"/>
                <a:gd name="T46" fmla="*/ 318 w 320"/>
                <a:gd name="T47" fmla="*/ 563 h 697"/>
                <a:gd name="T48" fmla="*/ 318 w 320"/>
                <a:gd name="T49" fmla="*/ 697 h 697"/>
                <a:gd name="T50" fmla="*/ 0 w 320"/>
                <a:gd name="T51" fmla="*/ 517 h 697"/>
                <a:gd name="T52" fmla="*/ 0 w 320"/>
                <a:gd name="T53" fmla="*/ 159 h 697"/>
                <a:gd name="T54" fmla="*/ 3 w 320"/>
                <a:gd name="T55" fmla="*/ 128 h 697"/>
                <a:gd name="T56" fmla="*/ 12 w 320"/>
                <a:gd name="T57" fmla="*/ 98 h 697"/>
                <a:gd name="T58" fmla="*/ 26 w 320"/>
                <a:gd name="T59" fmla="*/ 71 h 697"/>
                <a:gd name="T60" fmla="*/ 46 w 320"/>
                <a:gd name="T61" fmla="*/ 46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0" h="697">
                  <a:moveTo>
                    <a:pt x="46" y="46"/>
                  </a:moveTo>
                  <a:lnTo>
                    <a:pt x="58" y="36"/>
                  </a:lnTo>
                  <a:lnTo>
                    <a:pt x="70" y="27"/>
                  </a:lnTo>
                  <a:lnTo>
                    <a:pt x="83" y="18"/>
                  </a:lnTo>
                  <a:lnTo>
                    <a:pt x="97" y="13"/>
                  </a:lnTo>
                  <a:lnTo>
                    <a:pt x="113" y="7"/>
                  </a:lnTo>
                  <a:lnTo>
                    <a:pt x="127" y="4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91" y="4"/>
                  </a:lnTo>
                  <a:lnTo>
                    <a:pt x="205" y="7"/>
                  </a:lnTo>
                  <a:lnTo>
                    <a:pt x="221" y="13"/>
                  </a:lnTo>
                  <a:lnTo>
                    <a:pt x="235" y="18"/>
                  </a:lnTo>
                  <a:lnTo>
                    <a:pt x="247" y="27"/>
                  </a:lnTo>
                  <a:lnTo>
                    <a:pt x="260" y="36"/>
                  </a:lnTo>
                  <a:lnTo>
                    <a:pt x="272" y="46"/>
                  </a:lnTo>
                  <a:lnTo>
                    <a:pt x="291" y="71"/>
                  </a:lnTo>
                  <a:lnTo>
                    <a:pt x="307" y="98"/>
                  </a:lnTo>
                  <a:lnTo>
                    <a:pt x="316" y="128"/>
                  </a:lnTo>
                  <a:lnTo>
                    <a:pt x="320" y="159"/>
                  </a:lnTo>
                  <a:lnTo>
                    <a:pt x="320" y="227"/>
                  </a:lnTo>
                  <a:lnTo>
                    <a:pt x="320" y="382"/>
                  </a:lnTo>
                  <a:lnTo>
                    <a:pt x="318" y="563"/>
                  </a:lnTo>
                  <a:lnTo>
                    <a:pt x="318" y="697"/>
                  </a:lnTo>
                  <a:lnTo>
                    <a:pt x="0" y="517"/>
                  </a:lnTo>
                  <a:lnTo>
                    <a:pt x="0" y="159"/>
                  </a:lnTo>
                  <a:lnTo>
                    <a:pt x="3" y="128"/>
                  </a:lnTo>
                  <a:lnTo>
                    <a:pt x="12" y="98"/>
                  </a:lnTo>
                  <a:lnTo>
                    <a:pt x="26" y="71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305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92"/>
            <p:cNvSpPr>
              <a:spLocks/>
            </p:cNvSpPr>
            <p:nvPr/>
          </p:nvSpPr>
          <p:spPr bwMode="auto">
            <a:xfrm>
              <a:off x="1056" y="3287"/>
              <a:ext cx="159" cy="345"/>
            </a:xfrm>
            <a:custGeom>
              <a:avLst/>
              <a:gdLst>
                <a:gd name="T0" fmla="*/ 47 w 318"/>
                <a:gd name="T1" fmla="*/ 46 h 690"/>
                <a:gd name="T2" fmla="*/ 60 w 318"/>
                <a:gd name="T3" fmla="*/ 35 h 690"/>
                <a:gd name="T4" fmla="*/ 72 w 318"/>
                <a:gd name="T5" fmla="*/ 27 h 690"/>
                <a:gd name="T6" fmla="*/ 84 w 318"/>
                <a:gd name="T7" fmla="*/ 18 h 690"/>
                <a:gd name="T8" fmla="*/ 99 w 318"/>
                <a:gd name="T9" fmla="*/ 12 h 690"/>
                <a:gd name="T10" fmla="*/ 113 w 318"/>
                <a:gd name="T11" fmla="*/ 7 h 690"/>
                <a:gd name="T12" fmla="*/ 127 w 318"/>
                <a:gd name="T13" fmla="*/ 4 h 690"/>
                <a:gd name="T14" fmla="*/ 143 w 318"/>
                <a:gd name="T15" fmla="*/ 0 h 690"/>
                <a:gd name="T16" fmla="*/ 159 w 318"/>
                <a:gd name="T17" fmla="*/ 0 h 690"/>
                <a:gd name="T18" fmla="*/ 175 w 318"/>
                <a:gd name="T19" fmla="*/ 0 h 690"/>
                <a:gd name="T20" fmla="*/ 191 w 318"/>
                <a:gd name="T21" fmla="*/ 4 h 690"/>
                <a:gd name="T22" fmla="*/ 205 w 318"/>
                <a:gd name="T23" fmla="*/ 7 h 690"/>
                <a:gd name="T24" fmla="*/ 221 w 318"/>
                <a:gd name="T25" fmla="*/ 12 h 690"/>
                <a:gd name="T26" fmla="*/ 235 w 318"/>
                <a:gd name="T27" fmla="*/ 18 h 690"/>
                <a:gd name="T28" fmla="*/ 247 w 318"/>
                <a:gd name="T29" fmla="*/ 27 h 690"/>
                <a:gd name="T30" fmla="*/ 260 w 318"/>
                <a:gd name="T31" fmla="*/ 35 h 690"/>
                <a:gd name="T32" fmla="*/ 272 w 318"/>
                <a:gd name="T33" fmla="*/ 46 h 690"/>
                <a:gd name="T34" fmla="*/ 291 w 318"/>
                <a:gd name="T35" fmla="*/ 71 h 690"/>
                <a:gd name="T36" fmla="*/ 305 w 318"/>
                <a:gd name="T37" fmla="*/ 97 h 690"/>
                <a:gd name="T38" fmla="*/ 314 w 318"/>
                <a:gd name="T39" fmla="*/ 126 h 690"/>
                <a:gd name="T40" fmla="*/ 318 w 318"/>
                <a:gd name="T41" fmla="*/ 157 h 690"/>
                <a:gd name="T42" fmla="*/ 318 w 318"/>
                <a:gd name="T43" fmla="*/ 225 h 690"/>
                <a:gd name="T44" fmla="*/ 318 w 318"/>
                <a:gd name="T45" fmla="*/ 378 h 690"/>
                <a:gd name="T46" fmla="*/ 316 w 318"/>
                <a:gd name="T47" fmla="*/ 557 h 690"/>
                <a:gd name="T48" fmla="*/ 316 w 318"/>
                <a:gd name="T49" fmla="*/ 690 h 690"/>
                <a:gd name="T50" fmla="*/ 0 w 318"/>
                <a:gd name="T51" fmla="*/ 511 h 690"/>
                <a:gd name="T52" fmla="*/ 0 w 318"/>
                <a:gd name="T53" fmla="*/ 157 h 690"/>
                <a:gd name="T54" fmla="*/ 3 w 318"/>
                <a:gd name="T55" fmla="*/ 126 h 690"/>
                <a:gd name="T56" fmla="*/ 12 w 318"/>
                <a:gd name="T57" fmla="*/ 97 h 690"/>
                <a:gd name="T58" fmla="*/ 28 w 318"/>
                <a:gd name="T59" fmla="*/ 71 h 690"/>
                <a:gd name="T60" fmla="*/ 47 w 318"/>
                <a:gd name="T61" fmla="*/ 46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8" h="690">
                  <a:moveTo>
                    <a:pt x="47" y="46"/>
                  </a:moveTo>
                  <a:lnTo>
                    <a:pt x="60" y="35"/>
                  </a:lnTo>
                  <a:lnTo>
                    <a:pt x="72" y="27"/>
                  </a:lnTo>
                  <a:lnTo>
                    <a:pt x="84" y="18"/>
                  </a:lnTo>
                  <a:lnTo>
                    <a:pt x="99" y="12"/>
                  </a:lnTo>
                  <a:lnTo>
                    <a:pt x="113" y="7"/>
                  </a:lnTo>
                  <a:lnTo>
                    <a:pt x="127" y="4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91" y="4"/>
                  </a:lnTo>
                  <a:lnTo>
                    <a:pt x="205" y="7"/>
                  </a:lnTo>
                  <a:lnTo>
                    <a:pt x="221" y="12"/>
                  </a:lnTo>
                  <a:lnTo>
                    <a:pt x="235" y="18"/>
                  </a:lnTo>
                  <a:lnTo>
                    <a:pt x="247" y="27"/>
                  </a:lnTo>
                  <a:lnTo>
                    <a:pt x="260" y="35"/>
                  </a:lnTo>
                  <a:lnTo>
                    <a:pt x="272" y="46"/>
                  </a:lnTo>
                  <a:lnTo>
                    <a:pt x="291" y="71"/>
                  </a:lnTo>
                  <a:lnTo>
                    <a:pt x="305" y="97"/>
                  </a:lnTo>
                  <a:lnTo>
                    <a:pt x="314" y="126"/>
                  </a:lnTo>
                  <a:lnTo>
                    <a:pt x="318" y="157"/>
                  </a:lnTo>
                  <a:lnTo>
                    <a:pt x="318" y="225"/>
                  </a:lnTo>
                  <a:lnTo>
                    <a:pt x="318" y="378"/>
                  </a:lnTo>
                  <a:lnTo>
                    <a:pt x="316" y="557"/>
                  </a:lnTo>
                  <a:lnTo>
                    <a:pt x="316" y="690"/>
                  </a:lnTo>
                  <a:lnTo>
                    <a:pt x="0" y="511"/>
                  </a:lnTo>
                  <a:lnTo>
                    <a:pt x="0" y="157"/>
                  </a:lnTo>
                  <a:lnTo>
                    <a:pt x="3" y="126"/>
                  </a:lnTo>
                  <a:lnTo>
                    <a:pt x="12" y="97"/>
                  </a:lnTo>
                  <a:lnTo>
                    <a:pt x="28" y="71"/>
                  </a:lnTo>
                  <a:lnTo>
                    <a:pt x="47" y="46"/>
                  </a:lnTo>
                  <a:close/>
                </a:path>
              </a:pathLst>
            </a:custGeom>
            <a:solidFill>
              <a:srgbClr val="386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93"/>
            <p:cNvSpPr>
              <a:spLocks/>
            </p:cNvSpPr>
            <p:nvPr/>
          </p:nvSpPr>
          <p:spPr bwMode="auto">
            <a:xfrm>
              <a:off x="1057" y="3287"/>
              <a:ext cx="157" cy="343"/>
            </a:xfrm>
            <a:custGeom>
              <a:avLst/>
              <a:gdLst>
                <a:gd name="T0" fmla="*/ 46 w 315"/>
                <a:gd name="T1" fmla="*/ 46 h 686"/>
                <a:gd name="T2" fmla="*/ 59 w 315"/>
                <a:gd name="T3" fmla="*/ 35 h 686"/>
                <a:gd name="T4" fmla="*/ 71 w 315"/>
                <a:gd name="T5" fmla="*/ 27 h 686"/>
                <a:gd name="T6" fmla="*/ 83 w 315"/>
                <a:gd name="T7" fmla="*/ 20 h 686"/>
                <a:gd name="T8" fmla="*/ 98 w 315"/>
                <a:gd name="T9" fmla="*/ 12 h 686"/>
                <a:gd name="T10" fmla="*/ 112 w 315"/>
                <a:gd name="T11" fmla="*/ 7 h 686"/>
                <a:gd name="T12" fmla="*/ 126 w 315"/>
                <a:gd name="T13" fmla="*/ 4 h 686"/>
                <a:gd name="T14" fmla="*/ 142 w 315"/>
                <a:gd name="T15" fmla="*/ 0 h 686"/>
                <a:gd name="T16" fmla="*/ 158 w 315"/>
                <a:gd name="T17" fmla="*/ 0 h 686"/>
                <a:gd name="T18" fmla="*/ 174 w 315"/>
                <a:gd name="T19" fmla="*/ 0 h 686"/>
                <a:gd name="T20" fmla="*/ 190 w 315"/>
                <a:gd name="T21" fmla="*/ 4 h 686"/>
                <a:gd name="T22" fmla="*/ 204 w 315"/>
                <a:gd name="T23" fmla="*/ 7 h 686"/>
                <a:gd name="T24" fmla="*/ 218 w 315"/>
                <a:gd name="T25" fmla="*/ 12 h 686"/>
                <a:gd name="T26" fmla="*/ 232 w 315"/>
                <a:gd name="T27" fmla="*/ 20 h 686"/>
                <a:gd name="T28" fmla="*/ 244 w 315"/>
                <a:gd name="T29" fmla="*/ 27 h 686"/>
                <a:gd name="T30" fmla="*/ 257 w 315"/>
                <a:gd name="T31" fmla="*/ 35 h 686"/>
                <a:gd name="T32" fmla="*/ 269 w 315"/>
                <a:gd name="T33" fmla="*/ 46 h 686"/>
                <a:gd name="T34" fmla="*/ 289 w 315"/>
                <a:gd name="T35" fmla="*/ 71 h 686"/>
                <a:gd name="T36" fmla="*/ 303 w 315"/>
                <a:gd name="T37" fmla="*/ 97 h 686"/>
                <a:gd name="T38" fmla="*/ 312 w 315"/>
                <a:gd name="T39" fmla="*/ 127 h 686"/>
                <a:gd name="T40" fmla="*/ 315 w 315"/>
                <a:gd name="T41" fmla="*/ 157 h 686"/>
                <a:gd name="T42" fmla="*/ 315 w 315"/>
                <a:gd name="T43" fmla="*/ 223 h 686"/>
                <a:gd name="T44" fmla="*/ 315 w 315"/>
                <a:gd name="T45" fmla="*/ 377 h 686"/>
                <a:gd name="T46" fmla="*/ 313 w 315"/>
                <a:gd name="T47" fmla="*/ 553 h 686"/>
                <a:gd name="T48" fmla="*/ 313 w 315"/>
                <a:gd name="T49" fmla="*/ 686 h 686"/>
                <a:gd name="T50" fmla="*/ 0 w 315"/>
                <a:gd name="T51" fmla="*/ 508 h 686"/>
                <a:gd name="T52" fmla="*/ 0 w 315"/>
                <a:gd name="T53" fmla="*/ 157 h 686"/>
                <a:gd name="T54" fmla="*/ 4 w 315"/>
                <a:gd name="T55" fmla="*/ 127 h 686"/>
                <a:gd name="T56" fmla="*/ 13 w 315"/>
                <a:gd name="T57" fmla="*/ 97 h 686"/>
                <a:gd name="T58" fmla="*/ 27 w 315"/>
                <a:gd name="T59" fmla="*/ 71 h 686"/>
                <a:gd name="T60" fmla="*/ 46 w 315"/>
                <a:gd name="T61" fmla="*/ 4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686">
                  <a:moveTo>
                    <a:pt x="46" y="46"/>
                  </a:moveTo>
                  <a:lnTo>
                    <a:pt x="59" y="35"/>
                  </a:lnTo>
                  <a:lnTo>
                    <a:pt x="71" y="27"/>
                  </a:lnTo>
                  <a:lnTo>
                    <a:pt x="83" y="20"/>
                  </a:lnTo>
                  <a:lnTo>
                    <a:pt x="98" y="12"/>
                  </a:lnTo>
                  <a:lnTo>
                    <a:pt x="112" y="7"/>
                  </a:lnTo>
                  <a:lnTo>
                    <a:pt x="126" y="4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90" y="4"/>
                  </a:lnTo>
                  <a:lnTo>
                    <a:pt x="204" y="7"/>
                  </a:lnTo>
                  <a:lnTo>
                    <a:pt x="218" y="12"/>
                  </a:lnTo>
                  <a:lnTo>
                    <a:pt x="232" y="20"/>
                  </a:lnTo>
                  <a:lnTo>
                    <a:pt x="244" y="27"/>
                  </a:lnTo>
                  <a:lnTo>
                    <a:pt x="257" y="35"/>
                  </a:lnTo>
                  <a:lnTo>
                    <a:pt x="269" y="46"/>
                  </a:lnTo>
                  <a:lnTo>
                    <a:pt x="289" y="71"/>
                  </a:lnTo>
                  <a:lnTo>
                    <a:pt x="303" y="97"/>
                  </a:lnTo>
                  <a:lnTo>
                    <a:pt x="312" y="127"/>
                  </a:lnTo>
                  <a:lnTo>
                    <a:pt x="315" y="157"/>
                  </a:lnTo>
                  <a:lnTo>
                    <a:pt x="315" y="223"/>
                  </a:lnTo>
                  <a:lnTo>
                    <a:pt x="315" y="377"/>
                  </a:lnTo>
                  <a:lnTo>
                    <a:pt x="313" y="553"/>
                  </a:lnTo>
                  <a:lnTo>
                    <a:pt x="313" y="686"/>
                  </a:lnTo>
                  <a:lnTo>
                    <a:pt x="0" y="508"/>
                  </a:lnTo>
                  <a:lnTo>
                    <a:pt x="0" y="157"/>
                  </a:lnTo>
                  <a:lnTo>
                    <a:pt x="4" y="127"/>
                  </a:lnTo>
                  <a:lnTo>
                    <a:pt x="13" y="97"/>
                  </a:lnTo>
                  <a:lnTo>
                    <a:pt x="27" y="71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3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94"/>
            <p:cNvSpPr>
              <a:spLocks/>
            </p:cNvSpPr>
            <p:nvPr/>
          </p:nvSpPr>
          <p:spPr bwMode="auto">
            <a:xfrm>
              <a:off x="1058" y="3288"/>
              <a:ext cx="155" cy="339"/>
            </a:xfrm>
            <a:custGeom>
              <a:avLst/>
              <a:gdLst>
                <a:gd name="T0" fmla="*/ 44 w 311"/>
                <a:gd name="T1" fmla="*/ 46 h 679"/>
                <a:gd name="T2" fmla="*/ 57 w 311"/>
                <a:gd name="T3" fmla="*/ 35 h 679"/>
                <a:gd name="T4" fmla="*/ 69 w 311"/>
                <a:gd name="T5" fmla="*/ 26 h 679"/>
                <a:gd name="T6" fmla="*/ 81 w 311"/>
                <a:gd name="T7" fmla="*/ 18 h 679"/>
                <a:gd name="T8" fmla="*/ 96 w 311"/>
                <a:gd name="T9" fmla="*/ 12 h 679"/>
                <a:gd name="T10" fmla="*/ 110 w 311"/>
                <a:gd name="T11" fmla="*/ 7 h 679"/>
                <a:gd name="T12" fmla="*/ 124 w 311"/>
                <a:gd name="T13" fmla="*/ 3 h 679"/>
                <a:gd name="T14" fmla="*/ 140 w 311"/>
                <a:gd name="T15" fmla="*/ 0 h 679"/>
                <a:gd name="T16" fmla="*/ 156 w 311"/>
                <a:gd name="T17" fmla="*/ 0 h 679"/>
                <a:gd name="T18" fmla="*/ 172 w 311"/>
                <a:gd name="T19" fmla="*/ 0 h 679"/>
                <a:gd name="T20" fmla="*/ 186 w 311"/>
                <a:gd name="T21" fmla="*/ 3 h 679"/>
                <a:gd name="T22" fmla="*/ 200 w 311"/>
                <a:gd name="T23" fmla="*/ 7 h 679"/>
                <a:gd name="T24" fmla="*/ 214 w 311"/>
                <a:gd name="T25" fmla="*/ 12 h 679"/>
                <a:gd name="T26" fmla="*/ 228 w 311"/>
                <a:gd name="T27" fmla="*/ 18 h 679"/>
                <a:gd name="T28" fmla="*/ 241 w 311"/>
                <a:gd name="T29" fmla="*/ 26 h 679"/>
                <a:gd name="T30" fmla="*/ 253 w 311"/>
                <a:gd name="T31" fmla="*/ 35 h 679"/>
                <a:gd name="T32" fmla="*/ 265 w 311"/>
                <a:gd name="T33" fmla="*/ 46 h 679"/>
                <a:gd name="T34" fmla="*/ 285 w 311"/>
                <a:gd name="T35" fmla="*/ 71 h 679"/>
                <a:gd name="T36" fmla="*/ 299 w 311"/>
                <a:gd name="T37" fmla="*/ 97 h 679"/>
                <a:gd name="T38" fmla="*/ 308 w 311"/>
                <a:gd name="T39" fmla="*/ 125 h 679"/>
                <a:gd name="T40" fmla="*/ 311 w 311"/>
                <a:gd name="T41" fmla="*/ 155 h 679"/>
                <a:gd name="T42" fmla="*/ 311 w 311"/>
                <a:gd name="T43" fmla="*/ 221 h 679"/>
                <a:gd name="T44" fmla="*/ 311 w 311"/>
                <a:gd name="T45" fmla="*/ 373 h 679"/>
                <a:gd name="T46" fmla="*/ 310 w 311"/>
                <a:gd name="T47" fmla="*/ 548 h 679"/>
                <a:gd name="T48" fmla="*/ 310 w 311"/>
                <a:gd name="T49" fmla="*/ 679 h 679"/>
                <a:gd name="T50" fmla="*/ 0 w 311"/>
                <a:gd name="T51" fmla="*/ 502 h 679"/>
                <a:gd name="T52" fmla="*/ 0 w 311"/>
                <a:gd name="T53" fmla="*/ 155 h 679"/>
                <a:gd name="T54" fmla="*/ 4 w 311"/>
                <a:gd name="T55" fmla="*/ 125 h 679"/>
                <a:gd name="T56" fmla="*/ 13 w 311"/>
                <a:gd name="T57" fmla="*/ 97 h 679"/>
                <a:gd name="T58" fmla="*/ 25 w 311"/>
                <a:gd name="T59" fmla="*/ 71 h 679"/>
                <a:gd name="T60" fmla="*/ 44 w 311"/>
                <a:gd name="T61" fmla="*/ 46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1" h="679">
                  <a:moveTo>
                    <a:pt x="44" y="46"/>
                  </a:moveTo>
                  <a:lnTo>
                    <a:pt x="57" y="35"/>
                  </a:lnTo>
                  <a:lnTo>
                    <a:pt x="69" y="26"/>
                  </a:lnTo>
                  <a:lnTo>
                    <a:pt x="81" y="18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186" y="3"/>
                  </a:lnTo>
                  <a:lnTo>
                    <a:pt x="200" y="7"/>
                  </a:lnTo>
                  <a:lnTo>
                    <a:pt x="214" y="12"/>
                  </a:lnTo>
                  <a:lnTo>
                    <a:pt x="228" y="18"/>
                  </a:lnTo>
                  <a:lnTo>
                    <a:pt x="241" y="26"/>
                  </a:lnTo>
                  <a:lnTo>
                    <a:pt x="253" y="35"/>
                  </a:lnTo>
                  <a:lnTo>
                    <a:pt x="265" y="46"/>
                  </a:lnTo>
                  <a:lnTo>
                    <a:pt x="285" y="71"/>
                  </a:lnTo>
                  <a:lnTo>
                    <a:pt x="299" y="97"/>
                  </a:lnTo>
                  <a:lnTo>
                    <a:pt x="308" y="125"/>
                  </a:lnTo>
                  <a:lnTo>
                    <a:pt x="311" y="155"/>
                  </a:lnTo>
                  <a:lnTo>
                    <a:pt x="311" y="221"/>
                  </a:lnTo>
                  <a:lnTo>
                    <a:pt x="311" y="373"/>
                  </a:lnTo>
                  <a:lnTo>
                    <a:pt x="310" y="548"/>
                  </a:lnTo>
                  <a:lnTo>
                    <a:pt x="310" y="679"/>
                  </a:lnTo>
                  <a:lnTo>
                    <a:pt x="0" y="502"/>
                  </a:lnTo>
                  <a:lnTo>
                    <a:pt x="0" y="155"/>
                  </a:lnTo>
                  <a:lnTo>
                    <a:pt x="4" y="125"/>
                  </a:lnTo>
                  <a:lnTo>
                    <a:pt x="13" y="97"/>
                  </a:lnTo>
                  <a:lnTo>
                    <a:pt x="25" y="71"/>
                  </a:lnTo>
                  <a:lnTo>
                    <a:pt x="44" y="46"/>
                  </a:lnTo>
                  <a:close/>
                </a:path>
              </a:pathLst>
            </a:custGeom>
            <a:solidFill>
              <a:srgbClr val="446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95"/>
            <p:cNvSpPr>
              <a:spLocks/>
            </p:cNvSpPr>
            <p:nvPr/>
          </p:nvSpPr>
          <p:spPr bwMode="auto">
            <a:xfrm>
              <a:off x="1058" y="3289"/>
              <a:ext cx="154" cy="336"/>
            </a:xfrm>
            <a:custGeom>
              <a:avLst/>
              <a:gdLst>
                <a:gd name="T0" fmla="*/ 46 w 310"/>
                <a:gd name="T1" fmla="*/ 46 h 671"/>
                <a:gd name="T2" fmla="*/ 57 w 310"/>
                <a:gd name="T3" fmla="*/ 35 h 671"/>
                <a:gd name="T4" fmla="*/ 69 w 310"/>
                <a:gd name="T5" fmla="*/ 26 h 671"/>
                <a:gd name="T6" fmla="*/ 81 w 310"/>
                <a:gd name="T7" fmla="*/ 17 h 671"/>
                <a:gd name="T8" fmla="*/ 96 w 310"/>
                <a:gd name="T9" fmla="*/ 12 h 671"/>
                <a:gd name="T10" fmla="*/ 110 w 310"/>
                <a:gd name="T11" fmla="*/ 7 h 671"/>
                <a:gd name="T12" fmla="*/ 124 w 310"/>
                <a:gd name="T13" fmla="*/ 3 h 671"/>
                <a:gd name="T14" fmla="*/ 140 w 310"/>
                <a:gd name="T15" fmla="*/ 0 h 671"/>
                <a:gd name="T16" fmla="*/ 156 w 310"/>
                <a:gd name="T17" fmla="*/ 0 h 671"/>
                <a:gd name="T18" fmla="*/ 172 w 310"/>
                <a:gd name="T19" fmla="*/ 0 h 671"/>
                <a:gd name="T20" fmla="*/ 186 w 310"/>
                <a:gd name="T21" fmla="*/ 3 h 671"/>
                <a:gd name="T22" fmla="*/ 200 w 310"/>
                <a:gd name="T23" fmla="*/ 7 h 671"/>
                <a:gd name="T24" fmla="*/ 214 w 310"/>
                <a:gd name="T25" fmla="*/ 12 h 671"/>
                <a:gd name="T26" fmla="*/ 228 w 310"/>
                <a:gd name="T27" fmla="*/ 17 h 671"/>
                <a:gd name="T28" fmla="*/ 241 w 310"/>
                <a:gd name="T29" fmla="*/ 26 h 671"/>
                <a:gd name="T30" fmla="*/ 253 w 310"/>
                <a:gd name="T31" fmla="*/ 35 h 671"/>
                <a:gd name="T32" fmla="*/ 264 w 310"/>
                <a:gd name="T33" fmla="*/ 46 h 671"/>
                <a:gd name="T34" fmla="*/ 283 w 310"/>
                <a:gd name="T35" fmla="*/ 69 h 671"/>
                <a:gd name="T36" fmla="*/ 297 w 310"/>
                <a:gd name="T37" fmla="*/ 95 h 671"/>
                <a:gd name="T38" fmla="*/ 306 w 310"/>
                <a:gd name="T39" fmla="*/ 123 h 671"/>
                <a:gd name="T40" fmla="*/ 310 w 310"/>
                <a:gd name="T41" fmla="*/ 153 h 671"/>
                <a:gd name="T42" fmla="*/ 310 w 310"/>
                <a:gd name="T43" fmla="*/ 219 h 671"/>
                <a:gd name="T44" fmla="*/ 310 w 310"/>
                <a:gd name="T45" fmla="*/ 369 h 671"/>
                <a:gd name="T46" fmla="*/ 308 w 310"/>
                <a:gd name="T47" fmla="*/ 542 h 671"/>
                <a:gd name="T48" fmla="*/ 308 w 310"/>
                <a:gd name="T49" fmla="*/ 671 h 671"/>
                <a:gd name="T50" fmla="*/ 0 w 310"/>
                <a:gd name="T51" fmla="*/ 498 h 671"/>
                <a:gd name="T52" fmla="*/ 0 w 310"/>
                <a:gd name="T53" fmla="*/ 153 h 671"/>
                <a:gd name="T54" fmla="*/ 4 w 310"/>
                <a:gd name="T55" fmla="*/ 123 h 671"/>
                <a:gd name="T56" fmla="*/ 13 w 310"/>
                <a:gd name="T57" fmla="*/ 95 h 671"/>
                <a:gd name="T58" fmla="*/ 27 w 310"/>
                <a:gd name="T59" fmla="*/ 69 h 671"/>
                <a:gd name="T60" fmla="*/ 46 w 310"/>
                <a:gd name="T61" fmla="*/ 46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0" h="671">
                  <a:moveTo>
                    <a:pt x="46" y="46"/>
                  </a:moveTo>
                  <a:lnTo>
                    <a:pt x="57" y="35"/>
                  </a:lnTo>
                  <a:lnTo>
                    <a:pt x="69" y="26"/>
                  </a:lnTo>
                  <a:lnTo>
                    <a:pt x="81" y="17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186" y="3"/>
                  </a:lnTo>
                  <a:lnTo>
                    <a:pt x="200" y="7"/>
                  </a:lnTo>
                  <a:lnTo>
                    <a:pt x="214" y="12"/>
                  </a:lnTo>
                  <a:lnTo>
                    <a:pt x="228" y="17"/>
                  </a:lnTo>
                  <a:lnTo>
                    <a:pt x="241" y="26"/>
                  </a:lnTo>
                  <a:lnTo>
                    <a:pt x="253" y="35"/>
                  </a:lnTo>
                  <a:lnTo>
                    <a:pt x="264" y="46"/>
                  </a:lnTo>
                  <a:lnTo>
                    <a:pt x="283" y="69"/>
                  </a:lnTo>
                  <a:lnTo>
                    <a:pt x="297" y="95"/>
                  </a:lnTo>
                  <a:lnTo>
                    <a:pt x="306" y="123"/>
                  </a:lnTo>
                  <a:lnTo>
                    <a:pt x="310" y="153"/>
                  </a:lnTo>
                  <a:lnTo>
                    <a:pt x="310" y="219"/>
                  </a:lnTo>
                  <a:lnTo>
                    <a:pt x="310" y="369"/>
                  </a:lnTo>
                  <a:lnTo>
                    <a:pt x="308" y="542"/>
                  </a:lnTo>
                  <a:lnTo>
                    <a:pt x="308" y="671"/>
                  </a:lnTo>
                  <a:lnTo>
                    <a:pt x="0" y="498"/>
                  </a:lnTo>
                  <a:lnTo>
                    <a:pt x="0" y="153"/>
                  </a:lnTo>
                  <a:lnTo>
                    <a:pt x="4" y="123"/>
                  </a:lnTo>
                  <a:lnTo>
                    <a:pt x="13" y="95"/>
                  </a:lnTo>
                  <a:lnTo>
                    <a:pt x="27" y="69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4C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6"/>
            <p:cNvSpPr>
              <a:spLocks/>
            </p:cNvSpPr>
            <p:nvPr/>
          </p:nvSpPr>
          <p:spPr bwMode="auto">
            <a:xfrm>
              <a:off x="1058" y="3290"/>
              <a:ext cx="153" cy="333"/>
            </a:xfrm>
            <a:custGeom>
              <a:avLst/>
              <a:gdLst>
                <a:gd name="T0" fmla="*/ 44 w 306"/>
                <a:gd name="T1" fmla="*/ 45 h 667"/>
                <a:gd name="T2" fmla="*/ 57 w 306"/>
                <a:gd name="T3" fmla="*/ 34 h 667"/>
                <a:gd name="T4" fmla="*/ 67 w 306"/>
                <a:gd name="T5" fmla="*/ 25 h 667"/>
                <a:gd name="T6" fmla="*/ 81 w 306"/>
                <a:gd name="T7" fmla="*/ 18 h 667"/>
                <a:gd name="T8" fmla="*/ 94 w 306"/>
                <a:gd name="T9" fmla="*/ 11 h 667"/>
                <a:gd name="T10" fmla="*/ 108 w 306"/>
                <a:gd name="T11" fmla="*/ 7 h 667"/>
                <a:gd name="T12" fmla="*/ 122 w 306"/>
                <a:gd name="T13" fmla="*/ 4 h 667"/>
                <a:gd name="T14" fmla="*/ 136 w 306"/>
                <a:gd name="T15" fmla="*/ 0 h 667"/>
                <a:gd name="T16" fmla="*/ 152 w 306"/>
                <a:gd name="T17" fmla="*/ 0 h 667"/>
                <a:gd name="T18" fmla="*/ 168 w 306"/>
                <a:gd name="T19" fmla="*/ 0 h 667"/>
                <a:gd name="T20" fmla="*/ 182 w 306"/>
                <a:gd name="T21" fmla="*/ 4 h 667"/>
                <a:gd name="T22" fmla="*/ 196 w 306"/>
                <a:gd name="T23" fmla="*/ 7 h 667"/>
                <a:gd name="T24" fmla="*/ 210 w 306"/>
                <a:gd name="T25" fmla="*/ 11 h 667"/>
                <a:gd name="T26" fmla="*/ 224 w 306"/>
                <a:gd name="T27" fmla="*/ 18 h 667"/>
                <a:gd name="T28" fmla="*/ 237 w 306"/>
                <a:gd name="T29" fmla="*/ 25 h 667"/>
                <a:gd name="T30" fmla="*/ 249 w 306"/>
                <a:gd name="T31" fmla="*/ 34 h 667"/>
                <a:gd name="T32" fmla="*/ 262 w 306"/>
                <a:gd name="T33" fmla="*/ 45 h 667"/>
                <a:gd name="T34" fmla="*/ 281 w 306"/>
                <a:gd name="T35" fmla="*/ 68 h 667"/>
                <a:gd name="T36" fmla="*/ 295 w 306"/>
                <a:gd name="T37" fmla="*/ 94 h 667"/>
                <a:gd name="T38" fmla="*/ 302 w 306"/>
                <a:gd name="T39" fmla="*/ 122 h 667"/>
                <a:gd name="T40" fmla="*/ 306 w 306"/>
                <a:gd name="T41" fmla="*/ 152 h 667"/>
                <a:gd name="T42" fmla="*/ 306 w 306"/>
                <a:gd name="T43" fmla="*/ 216 h 667"/>
                <a:gd name="T44" fmla="*/ 306 w 306"/>
                <a:gd name="T45" fmla="*/ 366 h 667"/>
                <a:gd name="T46" fmla="*/ 304 w 306"/>
                <a:gd name="T47" fmla="*/ 538 h 667"/>
                <a:gd name="T48" fmla="*/ 304 w 306"/>
                <a:gd name="T49" fmla="*/ 667 h 667"/>
                <a:gd name="T50" fmla="*/ 0 w 306"/>
                <a:gd name="T51" fmla="*/ 494 h 667"/>
                <a:gd name="T52" fmla="*/ 0 w 306"/>
                <a:gd name="T53" fmla="*/ 152 h 667"/>
                <a:gd name="T54" fmla="*/ 3 w 306"/>
                <a:gd name="T55" fmla="*/ 122 h 667"/>
                <a:gd name="T56" fmla="*/ 12 w 306"/>
                <a:gd name="T57" fmla="*/ 94 h 667"/>
                <a:gd name="T58" fmla="*/ 25 w 306"/>
                <a:gd name="T59" fmla="*/ 68 h 667"/>
                <a:gd name="T60" fmla="*/ 44 w 306"/>
                <a:gd name="T61" fmla="*/ 45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667">
                  <a:moveTo>
                    <a:pt x="44" y="45"/>
                  </a:moveTo>
                  <a:lnTo>
                    <a:pt x="57" y="34"/>
                  </a:lnTo>
                  <a:lnTo>
                    <a:pt x="67" y="25"/>
                  </a:lnTo>
                  <a:lnTo>
                    <a:pt x="81" y="18"/>
                  </a:lnTo>
                  <a:lnTo>
                    <a:pt x="94" y="11"/>
                  </a:lnTo>
                  <a:lnTo>
                    <a:pt x="108" y="7"/>
                  </a:lnTo>
                  <a:lnTo>
                    <a:pt x="122" y="4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10" y="11"/>
                  </a:lnTo>
                  <a:lnTo>
                    <a:pt x="224" y="18"/>
                  </a:lnTo>
                  <a:lnTo>
                    <a:pt x="237" y="25"/>
                  </a:lnTo>
                  <a:lnTo>
                    <a:pt x="249" y="34"/>
                  </a:lnTo>
                  <a:lnTo>
                    <a:pt x="262" y="45"/>
                  </a:lnTo>
                  <a:lnTo>
                    <a:pt x="281" y="68"/>
                  </a:lnTo>
                  <a:lnTo>
                    <a:pt x="295" y="94"/>
                  </a:lnTo>
                  <a:lnTo>
                    <a:pt x="302" y="122"/>
                  </a:lnTo>
                  <a:lnTo>
                    <a:pt x="306" y="152"/>
                  </a:lnTo>
                  <a:lnTo>
                    <a:pt x="306" y="216"/>
                  </a:lnTo>
                  <a:lnTo>
                    <a:pt x="306" y="366"/>
                  </a:lnTo>
                  <a:lnTo>
                    <a:pt x="304" y="538"/>
                  </a:lnTo>
                  <a:lnTo>
                    <a:pt x="304" y="667"/>
                  </a:lnTo>
                  <a:lnTo>
                    <a:pt x="0" y="494"/>
                  </a:lnTo>
                  <a:lnTo>
                    <a:pt x="0" y="152"/>
                  </a:lnTo>
                  <a:lnTo>
                    <a:pt x="3" y="122"/>
                  </a:lnTo>
                  <a:lnTo>
                    <a:pt x="12" y="94"/>
                  </a:lnTo>
                  <a:lnTo>
                    <a:pt x="25" y="68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547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7"/>
            <p:cNvSpPr>
              <a:spLocks/>
            </p:cNvSpPr>
            <p:nvPr/>
          </p:nvSpPr>
          <p:spPr bwMode="auto">
            <a:xfrm>
              <a:off x="1059" y="3291"/>
              <a:ext cx="152" cy="329"/>
            </a:xfrm>
            <a:custGeom>
              <a:avLst/>
              <a:gdLst>
                <a:gd name="T0" fmla="*/ 44 w 302"/>
                <a:gd name="T1" fmla="*/ 44 h 660"/>
                <a:gd name="T2" fmla="*/ 55 w 302"/>
                <a:gd name="T3" fmla="*/ 34 h 660"/>
                <a:gd name="T4" fmla="*/ 67 w 302"/>
                <a:gd name="T5" fmla="*/ 25 h 660"/>
                <a:gd name="T6" fmla="*/ 79 w 302"/>
                <a:gd name="T7" fmla="*/ 18 h 660"/>
                <a:gd name="T8" fmla="*/ 92 w 302"/>
                <a:gd name="T9" fmla="*/ 11 h 660"/>
                <a:gd name="T10" fmla="*/ 106 w 302"/>
                <a:gd name="T11" fmla="*/ 7 h 660"/>
                <a:gd name="T12" fmla="*/ 120 w 302"/>
                <a:gd name="T13" fmla="*/ 4 h 660"/>
                <a:gd name="T14" fmla="*/ 134 w 302"/>
                <a:gd name="T15" fmla="*/ 0 h 660"/>
                <a:gd name="T16" fmla="*/ 150 w 302"/>
                <a:gd name="T17" fmla="*/ 0 h 660"/>
                <a:gd name="T18" fmla="*/ 166 w 302"/>
                <a:gd name="T19" fmla="*/ 0 h 660"/>
                <a:gd name="T20" fmla="*/ 180 w 302"/>
                <a:gd name="T21" fmla="*/ 4 h 660"/>
                <a:gd name="T22" fmla="*/ 194 w 302"/>
                <a:gd name="T23" fmla="*/ 7 h 660"/>
                <a:gd name="T24" fmla="*/ 208 w 302"/>
                <a:gd name="T25" fmla="*/ 11 h 660"/>
                <a:gd name="T26" fmla="*/ 222 w 302"/>
                <a:gd name="T27" fmla="*/ 18 h 660"/>
                <a:gd name="T28" fmla="*/ 235 w 302"/>
                <a:gd name="T29" fmla="*/ 25 h 660"/>
                <a:gd name="T30" fmla="*/ 247 w 302"/>
                <a:gd name="T31" fmla="*/ 34 h 660"/>
                <a:gd name="T32" fmla="*/ 258 w 302"/>
                <a:gd name="T33" fmla="*/ 44 h 660"/>
                <a:gd name="T34" fmla="*/ 277 w 302"/>
                <a:gd name="T35" fmla="*/ 67 h 660"/>
                <a:gd name="T36" fmla="*/ 291 w 302"/>
                <a:gd name="T37" fmla="*/ 94 h 660"/>
                <a:gd name="T38" fmla="*/ 298 w 302"/>
                <a:gd name="T39" fmla="*/ 122 h 660"/>
                <a:gd name="T40" fmla="*/ 302 w 302"/>
                <a:gd name="T41" fmla="*/ 150 h 660"/>
                <a:gd name="T42" fmla="*/ 302 w 302"/>
                <a:gd name="T43" fmla="*/ 214 h 660"/>
                <a:gd name="T44" fmla="*/ 302 w 302"/>
                <a:gd name="T45" fmla="*/ 363 h 660"/>
                <a:gd name="T46" fmla="*/ 300 w 302"/>
                <a:gd name="T47" fmla="*/ 532 h 660"/>
                <a:gd name="T48" fmla="*/ 300 w 302"/>
                <a:gd name="T49" fmla="*/ 660 h 660"/>
                <a:gd name="T50" fmla="*/ 0 w 302"/>
                <a:gd name="T51" fmla="*/ 488 h 660"/>
                <a:gd name="T52" fmla="*/ 0 w 302"/>
                <a:gd name="T53" fmla="*/ 150 h 660"/>
                <a:gd name="T54" fmla="*/ 3 w 302"/>
                <a:gd name="T55" fmla="*/ 122 h 660"/>
                <a:gd name="T56" fmla="*/ 10 w 302"/>
                <a:gd name="T57" fmla="*/ 94 h 660"/>
                <a:gd name="T58" fmla="*/ 24 w 302"/>
                <a:gd name="T59" fmla="*/ 67 h 660"/>
                <a:gd name="T60" fmla="*/ 44 w 302"/>
                <a:gd name="T61" fmla="*/ 4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2" h="660">
                  <a:moveTo>
                    <a:pt x="44" y="44"/>
                  </a:moveTo>
                  <a:lnTo>
                    <a:pt x="55" y="34"/>
                  </a:lnTo>
                  <a:lnTo>
                    <a:pt x="67" y="25"/>
                  </a:lnTo>
                  <a:lnTo>
                    <a:pt x="79" y="18"/>
                  </a:lnTo>
                  <a:lnTo>
                    <a:pt x="92" y="11"/>
                  </a:lnTo>
                  <a:lnTo>
                    <a:pt x="106" y="7"/>
                  </a:lnTo>
                  <a:lnTo>
                    <a:pt x="120" y="4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80" y="4"/>
                  </a:lnTo>
                  <a:lnTo>
                    <a:pt x="194" y="7"/>
                  </a:lnTo>
                  <a:lnTo>
                    <a:pt x="208" y="11"/>
                  </a:lnTo>
                  <a:lnTo>
                    <a:pt x="222" y="18"/>
                  </a:lnTo>
                  <a:lnTo>
                    <a:pt x="235" y="25"/>
                  </a:lnTo>
                  <a:lnTo>
                    <a:pt x="247" y="34"/>
                  </a:lnTo>
                  <a:lnTo>
                    <a:pt x="258" y="44"/>
                  </a:lnTo>
                  <a:lnTo>
                    <a:pt x="277" y="67"/>
                  </a:lnTo>
                  <a:lnTo>
                    <a:pt x="291" y="94"/>
                  </a:lnTo>
                  <a:lnTo>
                    <a:pt x="298" y="122"/>
                  </a:lnTo>
                  <a:lnTo>
                    <a:pt x="302" y="150"/>
                  </a:lnTo>
                  <a:lnTo>
                    <a:pt x="302" y="214"/>
                  </a:lnTo>
                  <a:lnTo>
                    <a:pt x="302" y="363"/>
                  </a:lnTo>
                  <a:lnTo>
                    <a:pt x="300" y="532"/>
                  </a:lnTo>
                  <a:lnTo>
                    <a:pt x="300" y="660"/>
                  </a:lnTo>
                  <a:lnTo>
                    <a:pt x="0" y="488"/>
                  </a:lnTo>
                  <a:lnTo>
                    <a:pt x="0" y="150"/>
                  </a:lnTo>
                  <a:lnTo>
                    <a:pt x="3" y="122"/>
                  </a:lnTo>
                  <a:lnTo>
                    <a:pt x="10" y="94"/>
                  </a:lnTo>
                  <a:lnTo>
                    <a:pt x="24" y="6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59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8"/>
            <p:cNvSpPr>
              <a:spLocks/>
            </p:cNvSpPr>
            <p:nvPr/>
          </p:nvSpPr>
          <p:spPr bwMode="auto">
            <a:xfrm>
              <a:off x="1355" y="3318"/>
              <a:ext cx="49" cy="49"/>
            </a:xfrm>
            <a:custGeom>
              <a:avLst/>
              <a:gdLst>
                <a:gd name="T0" fmla="*/ 50 w 99"/>
                <a:gd name="T1" fmla="*/ 0 h 99"/>
                <a:gd name="T2" fmla="*/ 30 w 99"/>
                <a:gd name="T3" fmla="*/ 4 h 99"/>
                <a:gd name="T4" fmla="*/ 14 w 99"/>
                <a:gd name="T5" fmla="*/ 14 h 99"/>
                <a:gd name="T6" fmla="*/ 4 w 99"/>
                <a:gd name="T7" fmla="*/ 30 h 99"/>
                <a:gd name="T8" fmla="*/ 0 w 99"/>
                <a:gd name="T9" fmla="*/ 49 h 99"/>
                <a:gd name="T10" fmla="*/ 4 w 99"/>
                <a:gd name="T11" fmla="*/ 69 h 99"/>
                <a:gd name="T12" fmla="*/ 14 w 99"/>
                <a:gd name="T13" fmla="*/ 85 h 99"/>
                <a:gd name="T14" fmla="*/ 30 w 99"/>
                <a:gd name="T15" fmla="*/ 95 h 99"/>
                <a:gd name="T16" fmla="*/ 50 w 99"/>
                <a:gd name="T17" fmla="*/ 99 h 99"/>
                <a:gd name="T18" fmla="*/ 69 w 99"/>
                <a:gd name="T19" fmla="*/ 95 h 99"/>
                <a:gd name="T20" fmla="*/ 85 w 99"/>
                <a:gd name="T21" fmla="*/ 85 h 99"/>
                <a:gd name="T22" fmla="*/ 96 w 99"/>
                <a:gd name="T23" fmla="*/ 69 h 99"/>
                <a:gd name="T24" fmla="*/ 99 w 99"/>
                <a:gd name="T25" fmla="*/ 49 h 99"/>
                <a:gd name="T26" fmla="*/ 96 w 99"/>
                <a:gd name="T27" fmla="*/ 30 h 99"/>
                <a:gd name="T28" fmla="*/ 85 w 99"/>
                <a:gd name="T29" fmla="*/ 14 h 99"/>
                <a:gd name="T30" fmla="*/ 69 w 99"/>
                <a:gd name="T31" fmla="*/ 4 h 99"/>
                <a:gd name="T32" fmla="*/ 50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30" y="4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49"/>
                  </a:lnTo>
                  <a:lnTo>
                    <a:pt x="4" y="69"/>
                  </a:lnTo>
                  <a:lnTo>
                    <a:pt x="14" y="85"/>
                  </a:lnTo>
                  <a:lnTo>
                    <a:pt x="30" y="95"/>
                  </a:lnTo>
                  <a:lnTo>
                    <a:pt x="50" y="99"/>
                  </a:lnTo>
                  <a:lnTo>
                    <a:pt x="69" y="95"/>
                  </a:lnTo>
                  <a:lnTo>
                    <a:pt x="85" y="85"/>
                  </a:lnTo>
                  <a:lnTo>
                    <a:pt x="96" y="69"/>
                  </a:lnTo>
                  <a:lnTo>
                    <a:pt x="99" y="49"/>
                  </a:lnTo>
                  <a:lnTo>
                    <a:pt x="96" y="30"/>
                  </a:lnTo>
                  <a:lnTo>
                    <a:pt x="85" y="14"/>
                  </a:lnTo>
                  <a:lnTo>
                    <a:pt x="69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F3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9"/>
            <p:cNvSpPr>
              <a:spLocks/>
            </p:cNvSpPr>
            <p:nvPr/>
          </p:nvSpPr>
          <p:spPr bwMode="auto">
            <a:xfrm>
              <a:off x="1355" y="3319"/>
              <a:ext cx="48" cy="48"/>
            </a:xfrm>
            <a:custGeom>
              <a:avLst/>
              <a:gdLst>
                <a:gd name="T0" fmla="*/ 48 w 95"/>
                <a:gd name="T1" fmla="*/ 0 h 95"/>
                <a:gd name="T2" fmla="*/ 30 w 95"/>
                <a:gd name="T3" fmla="*/ 3 h 95"/>
                <a:gd name="T4" fmla="*/ 14 w 95"/>
                <a:gd name="T5" fmla="*/ 14 h 95"/>
                <a:gd name="T6" fmla="*/ 3 w 95"/>
                <a:gd name="T7" fmla="*/ 28 h 95"/>
                <a:gd name="T8" fmla="*/ 0 w 95"/>
                <a:gd name="T9" fmla="*/ 47 h 95"/>
                <a:gd name="T10" fmla="*/ 3 w 95"/>
                <a:gd name="T11" fmla="*/ 67 h 95"/>
                <a:gd name="T12" fmla="*/ 14 w 95"/>
                <a:gd name="T13" fmla="*/ 81 h 95"/>
                <a:gd name="T14" fmla="*/ 30 w 95"/>
                <a:gd name="T15" fmla="*/ 92 h 95"/>
                <a:gd name="T16" fmla="*/ 48 w 95"/>
                <a:gd name="T17" fmla="*/ 95 h 95"/>
                <a:gd name="T18" fmla="*/ 67 w 95"/>
                <a:gd name="T19" fmla="*/ 92 h 95"/>
                <a:gd name="T20" fmla="*/ 81 w 95"/>
                <a:gd name="T21" fmla="*/ 81 h 95"/>
                <a:gd name="T22" fmla="*/ 92 w 95"/>
                <a:gd name="T23" fmla="*/ 67 h 95"/>
                <a:gd name="T24" fmla="*/ 95 w 95"/>
                <a:gd name="T25" fmla="*/ 47 h 95"/>
                <a:gd name="T26" fmla="*/ 92 w 95"/>
                <a:gd name="T27" fmla="*/ 28 h 95"/>
                <a:gd name="T28" fmla="*/ 81 w 95"/>
                <a:gd name="T29" fmla="*/ 14 h 95"/>
                <a:gd name="T30" fmla="*/ 67 w 95"/>
                <a:gd name="T31" fmla="*/ 3 h 95"/>
                <a:gd name="T32" fmla="*/ 48 w 95"/>
                <a:gd name="T3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48" y="0"/>
                  </a:moveTo>
                  <a:lnTo>
                    <a:pt x="30" y="3"/>
                  </a:lnTo>
                  <a:lnTo>
                    <a:pt x="14" y="14"/>
                  </a:lnTo>
                  <a:lnTo>
                    <a:pt x="3" y="28"/>
                  </a:lnTo>
                  <a:lnTo>
                    <a:pt x="0" y="47"/>
                  </a:lnTo>
                  <a:lnTo>
                    <a:pt x="3" y="67"/>
                  </a:lnTo>
                  <a:lnTo>
                    <a:pt x="14" y="81"/>
                  </a:lnTo>
                  <a:lnTo>
                    <a:pt x="30" y="92"/>
                  </a:lnTo>
                  <a:lnTo>
                    <a:pt x="48" y="95"/>
                  </a:lnTo>
                  <a:lnTo>
                    <a:pt x="67" y="92"/>
                  </a:lnTo>
                  <a:lnTo>
                    <a:pt x="81" y="81"/>
                  </a:lnTo>
                  <a:lnTo>
                    <a:pt x="92" y="67"/>
                  </a:lnTo>
                  <a:lnTo>
                    <a:pt x="95" y="47"/>
                  </a:lnTo>
                  <a:lnTo>
                    <a:pt x="92" y="28"/>
                  </a:lnTo>
                  <a:lnTo>
                    <a:pt x="81" y="14"/>
                  </a:lnTo>
                  <a:lnTo>
                    <a:pt x="67" y="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64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00"/>
            <p:cNvSpPr>
              <a:spLocks/>
            </p:cNvSpPr>
            <p:nvPr/>
          </p:nvSpPr>
          <p:spPr bwMode="auto">
            <a:xfrm>
              <a:off x="1357" y="3320"/>
              <a:ext cx="45" cy="46"/>
            </a:xfrm>
            <a:custGeom>
              <a:avLst/>
              <a:gdLst>
                <a:gd name="T0" fmla="*/ 45 w 91"/>
                <a:gd name="T1" fmla="*/ 0 h 91"/>
                <a:gd name="T2" fmla="*/ 27 w 91"/>
                <a:gd name="T3" fmla="*/ 3 h 91"/>
                <a:gd name="T4" fmla="*/ 13 w 91"/>
                <a:gd name="T5" fmla="*/ 14 h 91"/>
                <a:gd name="T6" fmla="*/ 4 w 91"/>
                <a:gd name="T7" fmla="*/ 28 h 91"/>
                <a:gd name="T8" fmla="*/ 0 w 91"/>
                <a:gd name="T9" fmla="*/ 45 h 91"/>
                <a:gd name="T10" fmla="*/ 4 w 91"/>
                <a:gd name="T11" fmla="*/ 63 h 91"/>
                <a:gd name="T12" fmla="*/ 13 w 91"/>
                <a:gd name="T13" fmla="*/ 77 h 91"/>
                <a:gd name="T14" fmla="*/ 27 w 91"/>
                <a:gd name="T15" fmla="*/ 88 h 91"/>
                <a:gd name="T16" fmla="*/ 45 w 91"/>
                <a:gd name="T17" fmla="*/ 91 h 91"/>
                <a:gd name="T18" fmla="*/ 62 w 91"/>
                <a:gd name="T19" fmla="*/ 88 h 91"/>
                <a:gd name="T20" fmla="*/ 78 w 91"/>
                <a:gd name="T21" fmla="*/ 77 h 91"/>
                <a:gd name="T22" fmla="*/ 87 w 91"/>
                <a:gd name="T23" fmla="*/ 63 h 91"/>
                <a:gd name="T24" fmla="*/ 91 w 91"/>
                <a:gd name="T25" fmla="*/ 45 h 91"/>
                <a:gd name="T26" fmla="*/ 87 w 91"/>
                <a:gd name="T27" fmla="*/ 28 h 91"/>
                <a:gd name="T28" fmla="*/ 78 w 91"/>
                <a:gd name="T29" fmla="*/ 14 h 91"/>
                <a:gd name="T30" fmla="*/ 62 w 91"/>
                <a:gd name="T31" fmla="*/ 3 h 91"/>
                <a:gd name="T32" fmla="*/ 45 w 91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1">
                  <a:moveTo>
                    <a:pt x="45" y="0"/>
                  </a:moveTo>
                  <a:lnTo>
                    <a:pt x="27" y="3"/>
                  </a:lnTo>
                  <a:lnTo>
                    <a:pt x="13" y="14"/>
                  </a:lnTo>
                  <a:lnTo>
                    <a:pt x="4" y="28"/>
                  </a:lnTo>
                  <a:lnTo>
                    <a:pt x="0" y="45"/>
                  </a:lnTo>
                  <a:lnTo>
                    <a:pt x="4" y="63"/>
                  </a:lnTo>
                  <a:lnTo>
                    <a:pt x="13" y="77"/>
                  </a:lnTo>
                  <a:lnTo>
                    <a:pt x="27" y="88"/>
                  </a:lnTo>
                  <a:lnTo>
                    <a:pt x="45" y="91"/>
                  </a:lnTo>
                  <a:lnTo>
                    <a:pt x="62" y="88"/>
                  </a:lnTo>
                  <a:lnTo>
                    <a:pt x="78" y="77"/>
                  </a:lnTo>
                  <a:lnTo>
                    <a:pt x="87" y="63"/>
                  </a:lnTo>
                  <a:lnTo>
                    <a:pt x="91" y="45"/>
                  </a:lnTo>
                  <a:lnTo>
                    <a:pt x="87" y="28"/>
                  </a:lnTo>
                  <a:lnTo>
                    <a:pt x="78" y="14"/>
                  </a:lnTo>
                  <a:lnTo>
                    <a:pt x="62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5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1"/>
            <p:cNvSpPr>
              <a:spLocks/>
            </p:cNvSpPr>
            <p:nvPr/>
          </p:nvSpPr>
          <p:spPr bwMode="auto">
            <a:xfrm>
              <a:off x="1358" y="3322"/>
              <a:ext cx="43" cy="43"/>
            </a:xfrm>
            <a:custGeom>
              <a:avLst/>
              <a:gdLst>
                <a:gd name="T0" fmla="*/ 43 w 87"/>
                <a:gd name="T1" fmla="*/ 0 h 87"/>
                <a:gd name="T2" fmla="*/ 27 w 87"/>
                <a:gd name="T3" fmla="*/ 4 h 87"/>
                <a:gd name="T4" fmla="*/ 13 w 87"/>
                <a:gd name="T5" fmla="*/ 12 h 87"/>
                <a:gd name="T6" fmla="*/ 4 w 87"/>
                <a:gd name="T7" fmla="*/ 27 h 87"/>
                <a:gd name="T8" fmla="*/ 0 w 87"/>
                <a:gd name="T9" fmla="*/ 42 h 87"/>
                <a:gd name="T10" fmla="*/ 4 w 87"/>
                <a:gd name="T11" fmla="*/ 60 h 87"/>
                <a:gd name="T12" fmla="*/ 13 w 87"/>
                <a:gd name="T13" fmla="*/ 74 h 87"/>
                <a:gd name="T14" fmla="*/ 27 w 87"/>
                <a:gd name="T15" fmla="*/ 83 h 87"/>
                <a:gd name="T16" fmla="*/ 43 w 87"/>
                <a:gd name="T17" fmla="*/ 87 h 87"/>
                <a:gd name="T18" fmla="*/ 60 w 87"/>
                <a:gd name="T19" fmla="*/ 83 h 87"/>
                <a:gd name="T20" fmla="*/ 74 w 87"/>
                <a:gd name="T21" fmla="*/ 74 h 87"/>
                <a:gd name="T22" fmla="*/ 83 w 87"/>
                <a:gd name="T23" fmla="*/ 60 h 87"/>
                <a:gd name="T24" fmla="*/ 87 w 87"/>
                <a:gd name="T25" fmla="*/ 42 h 87"/>
                <a:gd name="T26" fmla="*/ 83 w 87"/>
                <a:gd name="T27" fmla="*/ 27 h 87"/>
                <a:gd name="T28" fmla="*/ 74 w 87"/>
                <a:gd name="T29" fmla="*/ 12 h 87"/>
                <a:gd name="T30" fmla="*/ 60 w 87"/>
                <a:gd name="T31" fmla="*/ 4 h 87"/>
                <a:gd name="T32" fmla="*/ 43 w 87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27" y="4"/>
                  </a:lnTo>
                  <a:lnTo>
                    <a:pt x="13" y="12"/>
                  </a:lnTo>
                  <a:lnTo>
                    <a:pt x="4" y="27"/>
                  </a:lnTo>
                  <a:lnTo>
                    <a:pt x="0" y="42"/>
                  </a:lnTo>
                  <a:lnTo>
                    <a:pt x="4" y="60"/>
                  </a:lnTo>
                  <a:lnTo>
                    <a:pt x="13" y="74"/>
                  </a:lnTo>
                  <a:lnTo>
                    <a:pt x="27" y="83"/>
                  </a:lnTo>
                  <a:lnTo>
                    <a:pt x="43" y="87"/>
                  </a:lnTo>
                  <a:lnTo>
                    <a:pt x="60" y="83"/>
                  </a:lnTo>
                  <a:lnTo>
                    <a:pt x="74" y="74"/>
                  </a:lnTo>
                  <a:lnTo>
                    <a:pt x="83" y="60"/>
                  </a:lnTo>
                  <a:lnTo>
                    <a:pt x="87" y="42"/>
                  </a:lnTo>
                  <a:lnTo>
                    <a:pt x="83" y="27"/>
                  </a:lnTo>
                  <a:lnTo>
                    <a:pt x="74" y="12"/>
                  </a:lnTo>
                  <a:lnTo>
                    <a:pt x="60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36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2"/>
            <p:cNvSpPr>
              <a:spLocks/>
            </p:cNvSpPr>
            <p:nvPr/>
          </p:nvSpPr>
          <p:spPr bwMode="auto">
            <a:xfrm>
              <a:off x="1359" y="3322"/>
              <a:ext cx="42" cy="41"/>
            </a:xfrm>
            <a:custGeom>
              <a:avLst/>
              <a:gdLst>
                <a:gd name="T0" fmla="*/ 41 w 83"/>
                <a:gd name="T1" fmla="*/ 0 h 81"/>
                <a:gd name="T2" fmla="*/ 25 w 83"/>
                <a:gd name="T3" fmla="*/ 3 h 81"/>
                <a:gd name="T4" fmla="*/ 12 w 83"/>
                <a:gd name="T5" fmla="*/ 12 h 81"/>
                <a:gd name="T6" fmla="*/ 4 w 83"/>
                <a:gd name="T7" fmla="*/ 25 h 81"/>
                <a:gd name="T8" fmla="*/ 0 w 83"/>
                <a:gd name="T9" fmla="*/ 40 h 81"/>
                <a:gd name="T10" fmla="*/ 4 w 83"/>
                <a:gd name="T11" fmla="*/ 56 h 81"/>
                <a:gd name="T12" fmla="*/ 12 w 83"/>
                <a:gd name="T13" fmla="*/ 69 h 81"/>
                <a:gd name="T14" fmla="*/ 25 w 83"/>
                <a:gd name="T15" fmla="*/ 78 h 81"/>
                <a:gd name="T16" fmla="*/ 41 w 83"/>
                <a:gd name="T17" fmla="*/ 81 h 81"/>
                <a:gd name="T18" fmla="*/ 57 w 83"/>
                <a:gd name="T19" fmla="*/ 78 h 81"/>
                <a:gd name="T20" fmla="*/ 71 w 83"/>
                <a:gd name="T21" fmla="*/ 69 h 81"/>
                <a:gd name="T22" fmla="*/ 80 w 83"/>
                <a:gd name="T23" fmla="*/ 56 h 81"/>
                <a:gd name="T24" fmla="*/ 83 w 83"/>
                <a:gd name="T25" fmla="*/ 40 h 81"/>
                <a:gd name="T26" fmla="*/ 80 w 83"/>
                <a:gd name="T27" fmla="*/ 25 h 81"/>
                <a:gd name="T28" fmla="*/ 71 w 83"/>
                <a:gd name="T29" fmla="*/ 12 h 81"/>
                <a:gd name="T30" fmla="*/ 57 w 83"/>
                <a:gd name="T31" fmla="*/ 3 h 81"/>
                <a:gd name="T32" fmla="*/ 41 w 83"/>
                <a:gd name="T3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1">
                  <a:moveTo>
                    <a:pt x="41" y="0"/>
                  </a:moveTo>
                  <a:lnTo>
                    <a:pt x="25" y="3"/>
                  </a:lnTo>
                  <a:lnTo>
                    <a:pt x="12" y="12"/>
                  </a:lnTo>
                  <a:lnTo>
                    <a:pt x="4" y="25"/>
                  </a:lnTo>
                  <a:lnTo>
                    <a:pt x="0" y="40"/>
                  </a:lnTo>
                  <a:lnTo>
                    <a:pt x="4" y="56"/>
                  </a:lnTo>
                  <a:lnTo>
                    <a:pt x="12" y="69"/>
                  </a:lnTo>
                  <a:lnTo>
                    <a:pt x="25" y="78"/>
                  </a:lnTo>
                  <a:lnTo>
                    <a:pt x="41" y="81"/>
                  </a:lnTo>
                  <a:lnTo>
                    <a:pt x="57" y="78"/>
                  </a:lnTo>
                  <a:lnTo>
                    <a:pt x="71" y="69"/>
                  </a:lnTo>
                  <a:lnTo>
                    <a:pt x="80" y="56"/>
                  </a:lnTo>
                  <a:lnTo>
                    <a:pt x="83" y="40"/>
                  </a:lnTo>
                  <a:lnTo>
                    <a:pt x="80" y="25"/>
                  </a:lnTo>
                  <a:lnTo>
                    <a:pt x="71" y="12"/>
                  </a:lnTo>
                  <a:lnTo>
                    <a:pt x="57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B7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3"/>
            <p:cNvSpPr>
              <a:spLocks/>
            </p:cNvSpPr>
            <p:nvPr/>
          </p:nvSpPr>
          <p:spPr bwMode="auto">
            <a:xfrm>
              <a:off x="1360" y="3323"/>
              <a:ext cx="39" cy="39"/>
            </a:xfrm>
            <a:custGeom>
              <a:avLst/>
              <a:gdLst>
                <a:gd name="T0" fmla="*/ 39 w 78"/>
                <a:gd name="T1" fmla="*/ 0 h 77"/>
                <a:gd name="T2" fmla="*/ 25 w 78"/>
                <a:gd name="T3" fmla="*/ 3 h 77"/>
                <a:gd name="T4" fmla="*/ 12 w 78"/>
                <a:gd name="T5" fmla="*/ 10 h 77"/>
                <a:gd name="T6" fmla="*/ 3 w 78"/>
                <a:gd name="T7" fmla="*/ 23 h 77"/>
                <a:gd name="T8" fmla="*/ 0 w 78"/>
                <a:gd name="T9" fmla="*/ 38 h 77"/>
                <a:gd name="T10" fmla="*/ 3 w 78"/>
                <a:gd name="T11" fmla="*/ 53 h 77"/>
                <a:gd name="T12" fmla="*/ 12 w 78"/>
                <a:gd name="T13" fmla="*/ 65 h 77"/>
                <a:gd name="T14" fmla="*/ 25 w 78"/>
                <a:gd name="T15" fmla="*/ 74 h 77"/>
                <a:gd name="T16" fmla="*/ 39 w 78"/>
                <a:gd name="T17" fmla="*/ 77 h 77"/>
                <a:gd name="T18" fmla="*/ 55 w 78"/>
                <a:gd name="T19" fmla="*/ 74 h 77"/>
                <a:gd name="T20" fmla="*/ 67 w 78"/>
                <a:gd name="T21" fmla="*/ 65 h 77"/>
                <a:gd name="T22" fmla="*/ 74 w 78"/>
                <a:gd name="T23" fmla="*/ 53 h 77"/>
                <a:gd name="T24" fmla="*/ 78 w 78"/>
                <a:gd name="T25" fmla="*/ 38 h 77"/>
                <a:gd name="T26" fmla="*/ 74 w 78"/>
                <a:gd name="T27" fmla="*/ 23 h 77"/>
                <a:gd name="T28" fmla="*/ 67 w 78"/>
                <a:gd name="T29" fmla="*/ 10 h 77"/>
                <a:gd name="T30" fmla="*/ 55 w 78"/>
                <a:gd name="T31" fmla="*/ 3 h 77"/>
                <a:gd name="T32" fmla="*/ 39 w 78"/>
                <a:gd name="T3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39" y="0"/>
                  </a:moveTo>
                  <a:lnTo>
                    <a:pt x="25" y="3"/>
                  </a:lnTo>
                  <a:lnTo>
                    <a:pt x="12" y="10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2" y="65"/>
                  </a:lnTo>
                  <a:lnTo>
                    <a:pt x="25" y="74"/>
                  </a:lnTo>
                  <a:lnTo>
                    <a:pt x="39" y="77"/>
                  </a:lnTo>
                  <a:lnTo>
                    <a:pt x="55" y="74"/>
                  </a:lnTo>
                  <a:lnTo>
                    <a:pt x="67" y="65"/>
                  </a:lnTo>
                  <a:lnTo>
                    <a:pt x="74" y="53"/>
                  </a:lnTo>
                  <a:lnTo>
                    <a:pt x="78" y="38"/>
                  </a:lnTo>
                  <a:lnTo>
                    <a:pt x="74" y="23"/>
                  </a:lnTo>
                  <a:lnTo>
                    <a:pt x="67" y="10"/>
                  </a:lnTo>
                  <a:lnTo>
                    <a:pt x="55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28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4"/>
            <p:cNvSpPr>
              <a:spLocks/>
            </p:cNvSpPr>
            <p:nvPr/>
          </p:nvSpPr>
          <p:spPr bwMode="auto">
            <a:xfrm>
              <a:off x="1361" y="3324"/>
              <a:ext cx="37" cy="37"/>
            </a:xfrm>
            <a:custGeom>
              <a:avLst/>
              <a:gdLst>
                <a:gd name="T0" fmla="*/ 37 w 74"/>
                <a:gd name="T1" fmla="*/ 0 h 75"/>
                <a:gd name="T2" fmla="*/ 23 w 74"/>
                <a:gd name="T3" fmla="*/ 4 h 75"/>
                <a:gd name="T4" fmla="*/ 10 w 74"/>
                <a:gd name="T5" fmla="*/ 11 h 75"/>
                <a:gd name="T6" fmla="*/ 3 w 74"/>
                <a:gd name="T7" fmla="*/ 23 h 75"/>
                <a:gd name="T8" fmla="*/ 0 w 74"/>
                <a:gd name="T9" fmla="*/ 37 h 75"/>
                <a:gd name="T10" fmla="*/ 3 w 74"/>
                <a:gd name="T11" fmla="*/ 52 h 75"/>
                <a:gd name="T12" fmla="*/ 10 w 74"/>
                <a:gd name="T13" fmla="*/ 64 h 75"/>
                <a:gd name="T14" fmla="*/ 23 w 74"/>
                <a:gd name="T15" fmla="*/ 71 h 75"/>
                <a:gd name="T16" fmla="*/ 37 w 74"/>
                <a:gd name="T17" fmla="*/ 75 h 75"/>
                <a:gd name="T18" fmla="*/ 51 w 74"/>
                <a:gd name="T19" fmla="*/ 71 h 75"/>
                <a:gd name="T20" fmla="*/ 63 w 74"/>
                <a:gd name="T21" fmla="*/ 64 h 75"/>
                <a:gd name="T22" fmla="*/ 70 w 74"/>
                <a:gd name="T23" fmla="*/ 52 h 75"/>
                <a:gd name="T24" fmla="*/ 74 w 74"/>
                <a:gd name="T25" fmla="*/ 37 h 75"/>
                <a:gd name="T26" fmla="*/ 70 w 74"/>
                <a:gd name="T27" fmla="*/ 23 h 75"/>
                <a:gd name="T28" fmla="*/ 63 w 74"/>
                <a:gd name="T29" fmla="*/ 11 h 75"/>
                <a:gd name="T30" fmla="*/ 51 w 74"/>
                <a:gd name="T31" fmla="*/ 4 h 75"/>
                <a:gd name="T32" fmla="*/ 37 w 74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5">
                  <a:moveTo>
                    <a:pt x="37" y="0"/>
                  </a:moveTo>
                  <a:lnTo>
                    <a:pt x="23" y="4"/>
                  </a:lnTo>
                  <a:lnTo>
                    <a:pt x="10" y="11"/>
                  </a:lnTo>
                  <a:lnTo>
                    <a:pt x="3" y="23"/>
                  </a:lnTo>
                  <a:lnTo>
                    <a:pt x="0" y="37"/>
                  </a:lnTo>
                  <a:lnTo>
                    <a:pt x="3" y="52"/>
                  </a:lnTo>
                  <a:lnTo>
                    <a:pt x="10" y="64"/>
                  </a:lnTo>
                  <a:lnTo>
                    <a:pt x="23" y="71"/>
                  </a:lnTo>
                  <a:lnTo>
                    <a:pt x="37" y="75"/>
                  </a:lnTo>
                  <a:lnTo>
                    <a:pt x="51" y="71"/>
                  </a:lnTo>
                  <a:lnTo>
                    <a:pt x="63" y="64"/>
                  </a:lnTo>
                  <a:lnTo>
                    <a:pt x="70" y="52"/>
                  </a:lnTo>
                  <a:lnTo>
                    <a:pt x="74" y="37"/>
                  </a:lnTo>
                  <a:lnTo>
                    <a:pt x="70" y="23"/>
                  </a:lnTo>
                  <a:lnTo>
                    <a:pt x="63" y="11"/>
                  </a:lnTo>
                  <a:lnTo>
                    <a:pt x="51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89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5"/>
            <p:cNvSpPr>
              <a:spLocks/>
            </p:cNvSpPr>
            <p:nvPr/>
          </p:nvSpPr>
          <p:spPr bwMode="auto">
            <a:xfrm>
              <a:off x="1363" y="3325"/>
              <a:ext cx="34" cy="35"/>
            </a:xfrm>
            <a:custGeom>
              <a:avLst/>
              <a:gdLst>
                <a:gd name="T0" fmla="*/ 34 w 69"/>
                <a:gd name="T1" fmla="*/ 0 h 71"/>
                <a:gd name="T2" fmla="*/ 20 w 69"/>
                <a:gd name="T3" fmla="*/ 4 h 71"/>
                <a:gd name="T4" fmla="*/ 9 w 69"/>
                <a:gd name="T5" fmla="*/ 11 h 71"/>
                <a:gd name="T6" fmla="*/ 2 w 69"/>
                <a:gd name="T7" fmla="*/ 21 h 71"/>
                <a:gd name="T8" fmla="*/ 0 w 69"/>
                <a:gd name="T9" fmla="*/ 35 h 71"/>
                <a:gd name="T10" fmla="*/ 2 w 69"/>
                <a:gd name="T11" fmla="*/ 50 h 71"/>
                <a:gd name="T12" fmla="*/ 9 w 69"/>
                <a:gd name="T13" fmla="*/ 60 h 71"/>
                <a:gd name="T14" fmla="*/ 20 w 69"/>
                <a:gd name="T15" fmla="*/ 67 h 71"/>
                <a:gd name="T16" fmla="*/ 34 w 69"/>
                <a:gd name="T17" fmla="*/ 71 h 71"/>
                <a:gd name="T18" fmla="*/ 48 w 69"/>
                <a:gd name="T19" fmla="*/ 67 h 71"/>
                <a:gd name="T20" fmla="*/ 58 w 69"/>
                <a:gd name="T21" fmla="*/ 60 h 71"/>
                <a:gd name="T22" fmla="*/ 65 w 69"/>
                <a:gd name="T23" fmla="*/ 50 h 71"/>
                <a:gd name="T24" fmla="*/ 69 w 69"/>
                <a:gd name="T25" fmla="*/ 35 h 71"/>
                <a:gd name="T26" fmla="*/ 65 w 69"/>
                <a:gd name="T27" fmla="*/ 21 h 71"/>
                <a:gd name="T28" fmla="*/ 58 w 69"/>
                <a:gd name="T29" fmla="*/ 11 h 71"/>
                <a:gd name="T30" fmla="*/ 48 w 69"/>
                <a:gd name="T31" fmla="*/ 4 h 71"/>
                <a:gd name="T32" fmla="*/ 34 w 69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1">
                  <a:moveTo>
                    <a:pt x="34" y="0"/>
                  </a:moveTo>
                  <a:lnTo>
                    <a:pt x="20" y="4"/>
                  </a:lnTo>
                  <a:lnTo>
                    <a:pt x="9" y="11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34" y="71"/>
                  </a:lnTo>
                  <a:lnTo>
                    <a:pt x="48" y="67"/>
                  </a:lnTo>
                  <a:lnTo>
                    <a:pt x="58" y="60"/>
                  </a:lnTo>
                  <a:lnTo>
                    <a:pt x="65" y="50"/>
                  </a:lnTo>
                  <a:lnTo>
                    <a:pt x="69" y="35"/>
                  </a:lnTo>
                  <a:lnTo>
                    <a:pt x="65" y="21"/>
                  </a:lnTo>
                  <a:lnTo>
                    <a:pt x="58" y="11"/>
                  </a:lnTo>
                  <a:lnTo>
                    <a:pt x="48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F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6"/>
            <p:cNvSpPr>
              <a:spLocks/>
            </p:cNvSpPr>
            <p:nvPr/>
          </p:nvSpPr>
          <p:spPr bwMode="auto">
            <a:xfrm>
              <a:off x="1174" y="3118"/>
              <a:ext cx="10" cy="10"/>
            </a:xfrm>
            <a:custGeom>
              <a:avLst/>
              <a:gdLst>
                <a:gd name="T0" fmla="*/ 0 w 19"/>
                <a:gd name="T1" fmla="*/ 11 h 20"/>
                <a:gd name="T2" fmla="*/ 0 w 19"/>
                <a:gd name="T3" fmla="*/ 15 h 20"/>
                <a:gd name="T4" fmla="*/ 1 w 19"/>
                <a:gd name="T5" fmla="*/ 18 h 20"/>
                <a:gd name="T6" fmla="*/ 5 w 19"/>
                <a:gd name="T7" fmla="*/ 20 h 20"/>
                <a:gd name="T8" fmla="*/ 8 w 19"/>
                <a:gd name="T9" fmla="*/ 20 h 20"/>
                <a:gd name="T10" fmla="*/ 14 w 19"/>
                <a:gd name="T11" fmla="*/ 20 h 20"/>
                <a:gd name="T12" fmla="*/ 17 w 19"/>
                <a:gd name="T13" fmla="*/ 18 h 20"/>
                <a:gd name="T14" fmla="*/ 19 w 19"/>
                <a:gd name="T15" fmla="*/ 15 h 20"/>
                <a:gd name="T16" fmla="*/ 19 w 19"/>
                <a:gd name="T17" fmla="*/ 11 h 20"/>
                <a:gd name="T18" fmla="*/ 19 w 19"/>
                <a:gd name="T19" fmla="*/ 7 h 20"/>
                <a:gd name="T20" fmla="*/ 17 w 19"/>
                <a:gd name="T21" fmla="*/ 4 h 20"/>
                <a:gd name="T22" fmla="*/ 14 w 19"/>
                <a:gd name="T23" fmla="*/ 2 h 20"/>
                <a:gd name="T24" fmla="*/ 8 w 19"/>
                <a:gd name="T25" fmla="*/ 0 h 20"/>
                <a:gd name="T26" fmla="*/ 5 w 19"/>
                <a:gd name="T27" fmla="*/ 2 h 20"/>
                <a:gd name="T28" fmla="*/ 1 w 19"/>
                <a:gd name="T29" fmla="*/ 4 h 20"/>
                <a:gd name="T30" fmla="*/ 0 w 19"/>
                <a:gd name="T31" fmla="*/ 7 h 20"/>
                <a:gd name="T32" fmla="*/ 0 w 19"/>
                <a:gd name="T33" fmla="*/ 11 h 20"/>
                <a:gd name="T34" fmla="*/ 0 w 19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0" y="11"/>
                  </a:moveTo>
                  <a:lnTo>
                    <a:pt x="0" y="15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8" y="20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07"/>
            <p:cNvSpPr>
              <a:spLocks/>
            </p:cNvSpPr>
            <p:nvPr/>
          </p:nvSpPr>
          <p:spPr bwMode="auto">
            <a:xfrm>
              <a:off x="1277" y="3118"/>
              <a:ext cx="10" cy="10"/>
            </a:xfrm>
            <a:custGeom>
              <a:avLst/>
              <a:gdLst>
                <a:gd name="T0" fmla="*/ 0 w 19"/>
                <a:gd name="T1" fmla="*/ 11 h 20"/>
                <a:gd name="T2" fmla="*/ 1 w 19"/>
                <a:gd name="T3" fmla="*/ 15 h 20"/>
                <a:gd name="T4" fmla="*/ 3 w 19"/>
                <a:gd name="T5" fmla="*/ 18 h 20"/>
                <a:gd name="T6" fmla="*/ 7 w 19"/>
                <a:gd name="T7" fmla="*/ 20 h 20"/>
                <a:gd name="T8" fmla="*/ 10 w 19"/>
                <a:gd name="T9" fmla="*/ 20 h 20"/>
                <a:gd name="T10" fmla="*/ 14 w 19"/>
                <a:gd name="T11" fmla="*/ 20 h 20"/>
                <a:gd name="T12" fmla="*/ 17 w 19"/>
                <a:gd name="T13" fmla="*/ 18 h 20"/>
                <a:gd name="T14" fmla="*/ 19 w 19"/>
                <a:gd name="T15" fmla="*/ 15 h 20"/>
                <a:gd name="T16" fmla="*/ 19 w 19"/>
                <a:gd name="T17" fmla="*/ 11 h 20"/>
                <a:gd name="T18" fmla="*/ 19 w 19"/>
                <a:gd name="T19" fmla="*/ 7 h 20"/>
                <a:gd name="T20" fmla="*/ 17 w 19"/>
                <a:gd name="T21" fmla="*/ 4 h 20"/>
                <a:gd name="T22" fmla="*/ 14 w 19"/>
                <a:gd name="T23" fmla="*/ 2 h 20"/>
                <a:gd name="T24" fmla="*/ 10 w 19"/>
                <a:gd name="T25" fmla="*/ 0 h 20"/>
                <a:gd name="T26" fmla="*/ 7 w 19"/>
                <a:gd name="T27" fmla="*/ 2 h 20"/>
                <a:gd name="T28" fmla="*/ 3 w 19"/>
                <a:gd name="T29" fmla="*/ 4 h 20"/>
                <a:gd name="T30" fmla="*/ 1 w 19"/>
                <a:gd name="T31" fmla="*/ 7 h 20"/>
                <a:gd name="T32" fmla="*/ 0 w 19"/>
                <a:gd name="T33" fmla="*/ 11 h 20"/>
                <a:gd name="T34" fmla="*/ 0 w 19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08"/>
            <p:cNvSpPr>
              <a:spLocks/>
            </p:cNvSpPr>
            <p:nvPr/>
          </p:nvSpPr>
          <p:spPr bwMode="auto">
            <a:xfrm>
              <a:off x="924" y="3278"/>
              <a:ext cx="22" cy="480"/>
            </a:xfrm>
            <a:custGeom>
              <a:avLst/>
              <a:gdLst>
                <a:gd name="T0" fmla="*/ 44 w 44"/>
                <a:gd name="T1" fmla="*/ 960 h 960"/>
                <a:gd name="T2" fmla="*/ 44 w 44"/>
                <a:gd name="T3" fmla="*/ 18 h 960"/>
                <a:gd name="T4" fmla="*/ 0 w 44"/>
                <a:gd name="T5" fmla="*/ 0 h 960"/>
                <a:gd name="T6" fmla="*/ 0 w 44"/>
                <a:gd name="T7" fmla="*/ 941 h 960"/>
                <a:gd name="T8" fmla="*/ 44 w 44"/>
                <a:gd name="T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60">
                  <a:moveTo>
                    <a:pt x="44" y="960"/>
                  </a:moveTo>
                  <a:lnTo>
                    <a:pt x="44" y="18"/>
                  </a:lnTo>
                  <a:lnTo>
                    <a:pt x="0" y="0"/>
                  </a:lnTo>
                  <a:lnTo>
                    <a:pt x="0" y="941"/>
                  </a:lnTo>
                  <a:lnTo>
                    <a:pt x="44" y="960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09"/>
            <p:cNvSpPr>
              <a:spLocks/>
            </p:cNvSpPr>
            <p:nvPr/>
          </p:nvSpPr>
          <p:spPr bwMode="auto">
            <a:xfrm>
              <a:off x="936" y="3313"/>
              <a:ext cx="220" cy="534"/>
            </a:xfrm>
            <a:custGeom>
              <a:avLst/>
              <a:gdLst>
                <a:gd name="T0" fmla="*/ 396 w 440"/>
                <a:gd name="T1" fmla="*/ 108 h 1068"/>
                <a:gd name="T2" fmla="*/ 396 w 440"/>
                <a:gd name="T3" fmla="*/ 168 h 1068"/>
                <a:gd name="T4" fmla="*/ 0 w 440"/>
                <a:gd name="T5" fmla="*/ 0 h 1068"/>
                <a:gd name="T6" fmla="*/ 0 w 440"/>
                <a:gd name="T7" fmla="*/ 60 h 1068"/>
                <a:gd name="T8" fmla="*/ 396 w 440"/>
                <a:gd name="T9" fmla="*/ 228 h 1068"/>
                <a:gd name="T10" fmla="*/ 396 w 440"/>
                <a:gd name="T11" fmla="*/ 281 h 1068"/>
                <a:gd name="T12" fmla="*/ 0 w 440"/>
                <a:gd name="T13" fmla="*/ 114 h 1068"/>
                <a:gd name="T14" fmla="*/ 0 w 440"/>
                <a:gd name="T15" fmla="*/ 174 h 1068"/>
                <a:gd name="T16" fmla="*/ 396 w 440"/>
                <a:gd name="T17" fmla="*/ 342 h 1068"/>
                <a:gd name="T18" fmla="*/ 396 w 440"/>
                <a:gd name="T19" fmla="*/ 396 h 1068"/>
                <a:gd name="T20" fmla="*/ 0 w 440"/>
                <a:gd name="T21" fmla="*/ 228 h 1068"/>
                <a:gd name="T22" fmla="*/ 0 w 440"/>
                <a:gd name="T23" fmla="*/ 289 h 1068"/>
                <a:gd name="T24" fmla="*/ 396 w 440"/>
                <a:gd name="T25" fmla="*/ 457 h 1068"/>
                <a:gd name="T26" fmla="*/ 396 w 440"/>
                <a:gd name="T27" fmla="*/ 1049 h 1068"/>
                <a:gd name="T28" fmla="*/ 440 w 440"/>
                <a:gd name="T29" fmla="*/ 1068 h 1068"/>
                <a:gd name="T30" fmla="*/ 440 w 440"/>
                <a:gd name="T31" fmla="*/ 126 h 1068"/>
                <a:gd name="T32" fmla="*/ 396 w 440"/>
                <a:gd name="T33" fmla="*/ 108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0" h="1068">
                  <a:moveTo>
                    <a:pt x="396" y="108"/>
                  </a:moveTo>
                  <a:lnTo>
                    <a:pt x="396" y="168"/>
                  </a:lnTo>
                  <a:lnTo>
                    <a:pt x="0" y="0"/>
                  </a:lnTo>
                  <a:lnTo>
                    <a:pt x="0" y="60"/>
                  </a:lnTo>
                  <a:lnTo>
                    <a:pt x="396" y="228"/>
                  </a:lnTo>
                  <a:lnTo>
                    <a:pt x="396" y="281"/>
                  </a:lnTo>
                  <a:lnTo>
                    <a:pt x="0" y="114"/>
                  </a:lnTo>
                  <a:lnTo>
                    <a:pt x="0" y="174"/>
                  </a:lnTo>
                  <a:lnTo>
                    <a:pt x="396" y="342"/>
                  </a:lnTo>
                  <a:lnTo>
                    <a:pt x="396" y="396"/>
                  </a:lnTo>
                  <a:lnTo>
                    <a:pt x="0" y="228"/>
                  </a:lnTo>
                  <a:lnTo>
                    <a:pt x="0" y="289"/>
                  </a:lnTo>
                  <a:lnTo>
                    <a:pt x="396" y="457"/>
                  </a:lnTo>
                  <a:lnTo>
                    <a:pt x="396" y="1049"/>
                  </a:lnTo>
                  <a:lnTo>
                    <a:pt x="440" y="1068"/>
                  </a:lnTo>
                  <a:lnTo>
                    <a:pt x="440" y="126"/>
                  </a:lnTo>
                  <a:lnTo>
                    <a:pt x="396" y="108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10"/>
            <p:cNvSpPr>
              <a:spLocks/>
            </p:cNvSpPr>
            <p:nvPr/>
          </p:nvSpPr>
          <p:spPr bwMode="auto">
            <a:xfrm>
              <a:off x="1294" y="3699"/>
              <a:ext cx="365" cy="154"/>
            </a:xfrm>
            <a:custGeom>
              <a:avLst/>
              <a:gdLst>
                <a:gd name="T0" fmla="*/ 728 w 728"/>
                <a:gd name="T1" fmla="*/ 168 h 308"/>
                <a:gd name="T2" fmla="*/ 293 w 728"/>
                <a:gd name="T3" fmla="*/ 0 h 308"/>
                <a:gd name="T4" fmla="*/ 0 w 728"/>
                <a:gd name="T5" fmla="*/ 126 h 308"/>
                <a:gd name="T6" fmla="*/ 417 w 728"/>
                <a:gd name="T7" fmla="*/ 308 h 308"/>
                <a:gd name="T8" fmla="*/ 728 w 728"/>
                <a:gd name="T9" fmla="*/ 16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8" h="308">
                  <a:moveTo>
                    <a:pt x="728" y="168"/>
                  </a:moveTo>
                  <a:lnTo>
                    <a:pt x="293" y="0"/>
                  </a:lnTo>
                  <a:lnTo>
                    <a:pt x="0" y="126"/>
                  </a:lnTo>
                  <a:lnTo>
                    <a:pt x="417" y="308"/>
                  </a:lnTo>
                  <a:lnTo>
                    <a:pt x="728" y="168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11"/>
            <p:cNvSpPr>
              <a:spLocks/>
            </p:cNvSpPr>
            <p:nvPr/>
          </p:nvSpPr>
          <p:spPr bwMode="auto">
            <a:xfrm>
              <a:off x="1634" y="3775"/>
              <a:ext cx="22" cy="171"/>
            </a:xfrm>
            <a:custGeom>
              <a:avLst/>
              <a:gdLst>
                <a:gd name="T0" fmla="*/ 44 w 44"/>
                <a:gd name="T1" fmla="*/ 341 h 341"/>
                <a:gd name="T2" fmla="*/ 44 w 44"/>
                <a:gd name="T3" fmla="*/ 18 h 341"/>
                <a:gd name="T4" fmla="*/ 0 w 44"/>
                <a:gd name="T5" fmla="*/ 0 h 341"/>
                <a:gd name="T6" fmla="*/ 0 w 44"/>
                <a:gd name="T7" fmla="*/ 322 h 341"/>
                <a:gd name="T8" fmla="*/ 44 w 44"/>
                <a:gd name="T9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41">
                  <a:moveTo>
                    <a:pt x="44" y="341"/>
                  </a:moveTo>
                  <a:lnTo>
                    <a:pt x="44" y="18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44" y="341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12"/>
            <p:cNvSpPr>
              <a:spLocks/>
            </p:cNvSpPr>
            <p:nvPr/>
          </p:nvSpPr>
          <p:spPr bwMode="auto">
            <a:xfrm>
              <a:off x="1393" y="3131"/>
              <a:ext cx="381" cy="789"/>
            </a:xfrm>
            <a:custGeom>
              <a:avLst/>
              <a:gdLst>
                <a:gd name="T0" fmla="*/ 672 w 764"/>
                <a:gd name="T1" fmla="*/ 764 h 1577"/>
                <a:gd name="T2" fmla="*/ 688 w 764"/>
                <a:gd name="T3" fmla="*/ 765 h 1577"/>
                <a:gd name="T4" fmla="*/ 711 w 764"/>
                <a:gd name="T5" fmla="*/ 762 h 1577"/>
                <a:gd name="T6" fmla="*/ 730 w 764"/>
                <a:gd name="T7" fmla="*/ 753 h 1577"/>
                <a:gd name="T8" fmla="*/ 752 w 764"/>
                <a:gd name="T9" fmla="*/ 732 h 1577"/>
                <a:gd name="T10" fmla="*/ 764 w 764"/>
                <a:gd name="T11" fmla="*/ 689 h 1577"/>
                <a:gd name="T12" fmla="*/ 752 w 764"/>
                <a:gd name="T13" fmla="*/ 649 h 1577"/>
                <a:gd name="T14" fmla="*/ 730 w 764"/>
                <a:gd name="T15" fmla="*/ 628 h 1577"/>
                <a:gd name="T16" fmla="*/ 711 w 764"/>
                <a:gd name="T17" fmla="*/ 619 h 1577"/>
                <a:gd name="T18" fmla="*/ 688 w 764"/>
                <a:gd name="T19" fmla="*/ 615 h 1577"/>
                <a:gd name="T20" fmla="*/ 647 w 764"/>
                <a:gd name="T21" fmla="*/ 628 h 1577"/>
                <a:gd name="T22" fmla="*/ 619 w 764"/>
                <a:gd name="T23" fmla="*/ 661 h 1577"/>
                <a:gd name="T24" fmla="*/ 615 w 764"/>
                <a:gd name="T25" fmla="*/ 704 h 1577"/>
                <a:gd name="T26" fmla="*/ 635 w 764"/>
                <a:gd name="T27" fmla="*/ 743 h 1577"/>
                <a:gd name="T28" fmla="*/ 398 w 764"/>
                <a:gd name="T29" fmla="*/ 674 h 1577"/>
                <a:gd name="T30" fmla="*/ 364 w 764"/>
                <a:gd name="T31" fmla="*/ 610 h 1577"/>
                <a:gd name="T32" fmla="*/ 327 w 764"/>
                <a:gd name="T33" fmla="*/ 575 h 1577"/>
                <a:gd name="T34" fmla="*/ 294 w 764"/>
                <a:gd name="T35" fmla="*/ 553 h 1577"/>
                <a:gd name="T36" fmla="*/ 255 w 764"/>
                <a:gd name="T37" fmla="*/ 539 h 1577"/>
                <a:gd name="T38" fmla="*/ 281 w 764"/>
                <a:gd name="T39" fmla="*/ 518 h 1577"/>
                <a:gd name="T40" fmla="*/ 317 w 764"/>
                <a:gd name="T41" fmla="*/ 504 h 1577"/>
                <a:gd name="T42" fmla="*/ 348 w 764"/>
                <a:gd name="T43" fmla="*/ 481 h 1577"/>
                <a:gd name="T44" fmla="*/ 382 w 764"/>
                <a:gd name="T45" fmla="*/ 424 h 1577"/>
                <a:gd name="T46" fmla="*/ 371 w 764"/>
                <a:gd name="T47" fmla="*/ 55 h 1577"/>
                <a:gd name="T48" fmla="*/ 308 w 764"/>
                <a:gd name="T49" fmla="*/ 28 h 1577"/>
                <a:gd name="T50" fmla="*/ 226 w 764"/>
                <a:gd name="T51" fmla="*/ 3 h 1577"/>
                <a:gd name="T52" fmla="*/ 172 w 764"/>
                <a:gd name="T53" fmla="*/ 7 h 1577"/>
                <a:gd name="T54" fmla="*/ 149 w 764"/>
                <a:gd name="T55" fmla="*/ 37 h 1577"/>
                <a:gd name="T56" fmla="*/ 131 w 764"/>
                <a:gd name="T57" fmla="*/ 74 h 1577"/>
                <a:gd name="T58" fmla="*/ 90 w 764"/>
                <a:gd name="T59" fmla="*/ 92 h 1577"/>
                <a:gd name="T60" fmla="*/ 53 w 764"/>
                <a:gd name="T61" fmla="*/ 113 h 1577"/>
                <a:gd name="T62" fmla="*/ 32 w 764"/>
                <a:gd name="T63" fmla="*/ 143 h 1577"/>
                <a:gd name="T64" fmla="*/ 30 w 764"/>
                <a:gd name="T65" fmla="*/ 173 h 1577"/>
                <a:gd name="T66" fmla="*/ 48 w 764"/>
                <a:gd name="T67" fmla="*/ 193 h 1577"/>
                <a:gd name="T68" fmla="*/ 73 w 764"/>
                <a:gd name="T69" fmla="*/ 200 h 1577"/>
                <a:gd name="T70" fmla="*/ 99 w 764"/>
                <a:gd name="T71" fmla="*/ 205 h 1577"/>
                <a:gd name="T72" fmla="*/ 108 w 764"/>
                <a:gd name="T73" fmla="*/ 311 h 1577"/>
                <a:gd name="T74" fmla="*/ 112 w 764"/>
                <a:gd name="T75" fmla="*/ 408 h 1577"/>
                <a:gd name="T76" fmla="*/ 150 w 764"/>
                <a:gd name="T77" fmla="*/ 481 h 1577"/>
                <a:gd name="T78" fmla="*/ 172 w 764"/>
                <a:gd name="T79" fmla="*/ 500 h 1577"/>
                <a:gd name="T80" fmla="*/ 198 w 764"/>
                <a:gd name="T81" fmla="*/ 513 h 1577"/>
                <a:gd name="T82" fmla="*/ 216 w 764"/>
                <a:gd name="T83" fmla="*/ 532 h 1577"/>
                <a:gd name="T84" fmla="*/ 207 w 764"/>
                <a:gd name="T85" fmla="*/ 532 h 1577"/>
                <a:gd name="T86" fmla="*/ 124 w 764"/>
                <a:gd name="T87" fmla="*/ 548 h 1577"/>
                <a:gd name="T88" fmla="*/ 36 w 764"/>
                <a:gd name="T89" fmla="*/ 622 h 1577"/>
                <a:gd name="T90" fmla="*/ 0 w 764"/>
                <a:gd name="T91" fmla="*/ 737 h 1577"/>
                <a:gd name="T92" fmla="*/ 407 w 764"/>
                <a:gd name="T93" fmla="*/ 1245 h 1577"/>
                <a:gd name="T94" fmla="*/ 561 w 764"/>
                <a:gd name="T95" fmla="*/ 1460 h 1577"/>
                <a:gd name="T96" fmla="*/ 504 w 764"/>
                <a:gd name="T97" fmla="*/ 1496 h 1577"/>
                <a:gd name="T98" fmla="*/ 474 w 764"/>
                <a:gd name="T99" fmla="*/ 1543 h 1577"/>
                <a:gd name="T100" fmla="*/ 736 w 764"/>
                <a:gd name="T101" fmla="*/ 1577 h 1577"/>
                <a:gd name="T102" fmla="*/ 727 w 764"/>
                <a:gd name="T103" fmla="*/ 1528 h 1577"/>
                <a:gd name="T104" fmla="*/ 695 w 764"/>
                <a:gd name="T105" fmla="*/ 1489 h 1577"/>
                <a:gd name="T106" fmla="*/ 667 w 764"/>
                <a:gd name="T107" fmla="*/ 1469 h 1577"/>
                <a:gd name="T108" fmla="*/ 633 w 764"/>
                <a:gd name="T109" fmla="*/ 1457 h 1577"/>
                <a:gd name="T110" fmla="*/ 407 w 764"/>
                <a:gd name="T111" fmla="*/ 1202 h 1577"/>
                <a:gd name="T112" fmla="*/ 409 w 764"/>
                <a:gd name="T113" fmla="*/ 785 h 1577"/>
                <a:gd name="T114" fmla="*/ 409 w 764"/>
                <a:gd name="T115" fmla="*/ 735 h 1577"/>
                <a:gd name="T116" fmla="*/ 566 w 764"/>
                <a:gd name="T117" fmla="*/ 905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4" h="1577">
                  <a:moveTo>
                    <a:pt x="566" y="905"/>
                  </a:moveTo>
                  <a:lnTo>
                    <a:pt x="668" y="762"/>
                  </a:lnTo>
                  <a:lnTo>
                    <a:pt x="672" y="764"/>
                  </a:lnTo>
                  <a:lnTo>
                    <a:pt x="677" y="764"/>
                  </a:lnTo>
                  <a:lnTo>
                    <a:pt x="683" y="765"/>
                  </a:lnTo>
                  <a:lnTo>
                    <a:pt x="688" y="765"/>
                  </a:lnTo>
                  <a:lnTo>
                    <a:pt x="695" y="765"/>
                  </a:lnTo>
                  <a:lnTo>
                    <a:pt x="704" y="764"/>
                  </a:lnTo>
                  <a:lnTo>
                    <a:pt x="711" y="762"/>
                  </a:lnTo>
                  <a:lnTo>
                    <a:pt x="718" y="760"/>
                  </a:lnTo>
                  <a:lnTo>
                    <a:pt x="725" y="757"/>
                  </a:lnTo>
                  <a:lnTo>
                    <a:pt x="730" y="753"/>
                  </a:lnTo>
                  <a:lnTo>
                    <a:pt x="737" y="750"/>
                  </a:lnTo>
                  <a:lnTo>
                    <a:pt x="743" y="744"/>
                  </a:lnTo>
                  <a:lnTo>
                    <a:pt x="752" y="732"/>
                  </a:lnTo>
                  <a:lnTo>
                    <a:pt x="759" y="720"/>
                  </a:lnTo>
                  <a:lnTo>
                    <a:pt x="762" y="705"/>
                  </a:lnTo>
                  <a:lnTo>
                    <a:pt x="764" y="689"/>
                  </a:lnTo>
                  <a:lnTo>
                    <a:pt x="762" y="675"/>
                  </a:lnTo>
                  <a:lnTo>
                    <a:pt x="759" y="661"/>
                  </a:lnTo>
                  <a:lnTo>
                    <a:pt x="752" y="649"/>
                  </a:lnTo>
                  <a:lnTo>
                    <a:pt x="743" y="636"/>
                  </a:lnTo>
                  <a:lnTo>
                    <a:pt x="737" y="631"/>
                  </a:lnTo>
                  <a:lnTo>
                    <a:pt x="730" y="628"/>
                  </a:lnTo>
                  <a:lnTo>
                    <a:pt x="725" y="624"/>
                  </a:lnTo>
                  <a:lnTo>
                    <a:pt x="718" y="621"/>
                  </a:lnTo>
                  <a:lnTo>
                    <a:pt x="711" y="619"/>
                  </a:lnTo>
                  <a:lnTo>
                    <a:pt x="704" y="617"/>
                  </a:lnTo>
                  <a:lnTo>
                    <a:pt x="695" y="615"/>
                  </a:lnTo>
                  <a:lnTo>
                    <a:pt x="688" y="615"/>
                  </a:lnTo>
                  <a:lnTo>
                    <a:pt x="674" y="617"/>
                  </a:lnTo>
                  <a:lnTo>
                    <a:pt x="660" y="621"/>
                  </a:lnTo>
                  <a:lnTo>
                    <a:pt x="647" y="628"/>
                  </a:lnTo>
                  <a:lnTo>
                    <a:pt x="635" y="636"/>
                  </a:lnTo>
                  <a:lnTo>
                    <a:pt x="626" y="649"/>
                  </a:lnTo>
                  <a:lnTo>
                    <a:pt x="619" y="661"/>
                  </a:lnTo>
                  <a:lnTo>
                    <a:pt x="615" y="675"/>
                  </a:lnTo>
                  <a:lnTo>
                    <a:pt x="614" y="689"/>
                  </a:lnTo>
                  <a:lnTo>
                    <a:pt x="615" y="704"/>
                  </a:lnTo>
                  <a:lnTo>
                    <a:pt x="619" y="718"/>
                  </a:lnTo>
                  <a:lnTo>
                    <a:pt x="626" y="730"/>
                  </a:lnTo>
                  <a:lnTo>
                    <a:pt x="635" y="743"/>
                  </a:lnTo>
                  <a:lnTo>
                    <a:pt x="562" y="843"/>
                  </a:lnTo>
                  <a:lnTo>
                    <a:pt x="401" y="670"/>
                  </a:lnTo>
                  <a:lnTo>
                    <a:pt x="398" y="674"/>
                  </a:lnTo>
                  <a:lnTo>
                    <a:pt x="389" y="651"/>
                  </a:lnTo>
                  <a:lnTo>
                    <a:pt x="378" y="629"/>
                  </a:lnTo>
                  <a:lnTo>
                    <a:pt x="364" y="610"/>
                  </a:lnTo>
                  <a:lnTo>
                    <a:pt x="348" y="592"/>
                  </a:lnTo>
                  <a:lnTo>
                    <a:pt x="338" y="583"/>
                  </a:lnTo>
                  <a:lnTo>
                    <a:pt x="327" y="575"/>
                  </a:lnTo>
                  <a:lnTo>
                    <a:pt x="317" y="566"/>
                  </a:lnTo>
                  <a:lnTo>
                    <a:pt x="304" y="559"/>
                  </a:lnTo>
                  <a:lnTo>
                    <a:pt x="294" y="553"/>
                  </a:lnTo>
                  <a:lnTo>
                    <a:pt x="281" y="548"/>
                  </a:lnTo>
                  <a:lnTo>
                    <a:pt x="267" y="543"/>
                  </a:lnTo>
                  <a:lnTo>
                    <a:pt x="255" y="539"/>
                  </a:lnTo>
                  <a:lnTo>
                    <a:pt x="255" y="522"/>
                  </a:lnTo>
                  <a:lnTo>
                    <a:pt x="267" y="520"/>
                  </a:lnTo>
                  <a:lnTo>
                    <a:pt x="281" y="518"/>
                  </a:lnTo>
                  <a:lnTo>
                    <a:pt x="294" y="514"/>
                  </a:lnTo>
                  <a:lnTo>
                    <a:pt x="306" y="509"/>
                  </a:lnTo>
                  <a:lnTo>
                    <a:pt x="317" y="504"/>
                  </a:lnTo>
                  <a:lnTo>
                    <a:pt x="329" y="497"/>
                  </a:lnTo>
                  <a:lnTo>
                    <a:pt x="340" y="490"/>
                  </a:lnTo>
                  <a:lnTo>
                    <a:pt x="348" y="481"/>
                  </a:lnTo>
                  <a:lnTo>
                    <a:pt x="363" y="463"/>
                  </a:lnTo>
                  <a:lnTo>
                    <a:pt x="375" y="444"/>
                  </a:lnTo>
                  <a:lnTo>
                    <a:pt x="382" y="424"/>
                  </a:lnTo>
                  <a:lnTo>
                    <a:pt x="387" y="401"/>
                  </a:lnTo>
                  <a:lnTo>
                    <a:pt x="479" y="401"/>
                  </a:lnTo>
                  <a:lnTo>
                    <a:pt x="371" y="55"/>
                  </a:lnTo>
                  <a:lnTo>
                    <a:pt x="363" y="51"/>
                  </a:lnTo>
                  <a:lnTo>
                    <a:pt x="336" y="39"/>
                  </a:lnTo>
                  <a:lnTo>
                    <a:pt x="308" y="28"/>
                  </a:lnTo>
                  <a:lnTo>
                    <a:pt x="279" y="18"/>
                  </a:lnTo>
                  <a:lnTo>
                    <a:pt x="251" y="9"/>
                  </a:lnTo>
                  <a:lnTo>
                    <a:pt x="226" y="3"/>
                  </a:lnTo>
                  <a:lnTo>
                    <a:pt x="203" y="0"/>
                  </a:lnTo>
                  <a:lnTo>
                    <a:pt x="186" y="2"/>
                  </a:lnTo>
                  <a:lnTo>
                    <a:pt x="172" y="7"/>
                  </a:lnTo>
                  <a:lnTo>
                    <a:pt x="163" y="16"/>
                  </a:lnTo>
                  <a:lnTo>
                    <a:pt x="156" y="26"/>
                  </a:lnTo>
                  <a:lnTo>
                    <a:pt x="149" y="37"/>
                  </a:lnTo>
                  <a:lnTo>
                    <a:pt x="145" y="48"/>
                  </a:lnTo>
                  <a:lnTo>
                    <a:pt x="138" y="64"/>
                  </a:lnTo>
                  <a:lnTo>
                    <a:pt x="131" y="74"/>
                  </a:lnTo>
                  <a:lnTo>
                    <a:pt x="120" y="83"/>
                  </a:lnTo>
                  <a:lnTo>
                    <a:pt x="106" y="88"/>
                  </a:lnTo>
                  <a:lnTo>
                    <a:pt x="90" y="92"/>
                  </a:lnTo>
                  <a:lnTo>
                    <a:pt x="76" y="99"/>
                  </a:lnTo>
                  <a:lnTo>
                    <a:pt x="64" y="106"/>
                  </a:lnTo>
                  <a:lnTo>
                    <a:pt x="53" y="113"/>
                  </a:lnTo>
                  <a:lnTo>
                    <a:pt x="44" y="124"/>
                  </a:lnTo>
                  <a:lnTo>
                    <a:pt x="37" y="133"/>
                  </a:lnTo>
                  <a:lnTo>
                    <a:pt x="32" y="143"/>
                  </a:lnTo>
                  <a:lnTo>
                    <a:pt x="28" y="154"/>
                  </a:lnTo>
                  <a:lnTo>
                    <a:pt x="28" y="164"/>
                  </a:lnTo>
                  <a:lnTo>
                    <a:pt x="30" y="173"/>
                  </a:lnTo>
                  <a:lnTo>
                    <a:pt x="36" y="182"/>
                  </a:lnTo>
                  <a:lnTo>
                    <a:pt x="41" y="189"/>
                  </a:lnTo>
                  <a:lnTo>
                    <a:pt x="48" y="193"/>
                  </a:lnTo>
                  <a:lnTo>
                    <a:pt x="55" y="196"/>
                  </a:lnTo>
                  <a:lnTo>
                    <a:pt x="64" y="198"/>
                  </a:lnTo>
                  <a:lnTo>
                    <a:pt x="73" y="200"/>
                  </a:lnTo>
                  <a:lnTo>
                    <a:pt x="81" y="201"/>
                  </a:lnTo>
                  <a:lnTo>
                    <a:pt x="90" y="203"/>
                  </a:lnTo>
                  <a:lnTo>
                    <a:pt x="99" y="205"/>
                  </a:lnTo>
                  <a:lnTo>
                    <a:pt x="106" y="205"/>
                  </a:lnTo>
                  <a:lnTo>
                    <a:pt x="106" y="253"/>
                  </a:lnTo>
                  <a:lnTo>
                    <a:pt x="108" y="311"/>
                  </a:lnTo>
                  <a:lnTo>
                    <a:pt x="110" y="361"/>
                  </a:lnTo>
                  <a:lnTo>
                    <a:pt x="110" y="382"/>
                  </a:lnTo>
                  <a:lnTo>
                    <a:pt x="112" y="408"/>
                  </a:lnTo>
                  <a:lnTo>
                    <a:pt x="120" y="435"/>
                  </a:lnTo>
                  <a:lnTo>
                    <a:pt x="133" y="460"/>
                  </a:lnTo>
                  <a:lnTo>
                    <a:pt x="150" y="481"/>
                  </a:lnTo>
                  <a:lnTo>
                    <a:pt x="158" y="488"/>
                  </a:lnTo>
                  <a:lnTo>
                    <a:pt x="165" y="493"/>
                  </a:lnTo>
                  <a:lnTo>
                    <a:pt x="172" y="500"/>
                  </a:lnTo>
                  <a:lnTo>
                    <a:pt x="180" y="504"/>
                  </a:lnTo>
                  <a:lnTo>
                    <a:pt x="189" y="509"/>
                  </a:lnTo>
                  <a:lnTo>
                    <a:pt x="198" y="513"/>
                  </a:lnTo>
                  <a:lnTo>
                    <a:pt x="207" y="516"/>
                  </a:lnTo>
                  <a:lnTo>
                    <a:pt x="216" y="518"/>
                  </a:lnTo>
                  <a:lnTo>
                    <a:pt x="216" y="532"/>
                  </a:lnTo>
                  <a:lnTo>
                    <a:pt x="212" y="532"/>
                  </a:lnTo>
                  <a:lnTo>
                    <a:pt x="211" y="532"/>
                  </a:lnTo>
                  <a:lnTo>
                    <a:pt x="207" y="532"/>
                  </a:lnTo>
                  <a:lnTo>
                    <a:pt x="203" y="532"/>
                  </a:lnTo>
                  <a:lnTo>
                    <a:pt x="163" y="536"/>
                  </a:lnTo>
                  <a:lnTo>
                    <a:pt x="124" y="548"/>
                  </a:lnTo>
                  <a:lnTo>
                    <a:pt x="89" y="567"/>
                  </a:lnTo>
                  <a:lnTo>
                    <a:pt x="60" y="592"/>
                  </a:lnTo>
                  <a:lnTo>
                    <a:pt x="36" y="622"/>
                  </a:lnTo>
                  <a:lnTo>
                    <a:pt x="16" y="658"/>
                  </a:lnTo>
                  <a:lnTo>
                    <a:pt x="4" y="697"/>
                  </a:lnTo>
                  <a:lnTo>
                    <a:pt x="0" y="737"/>
                  </a:lnTo>
                  <a:lnTo>
                    <a:pt x="0" y="1130"/>
                  </a:lnTo>
                  <a:lnTo>
                    <a:pt x="407" y="1361"/>
                  </a:lnTo>
                  <a:lnTo>
                    <a:pt x="407" y="1245"/>
                  </a:lnTo>
                  <a:lnTo>
                    <a:pt x="584" y="1177"/>
                  </a:lnTo>
                  <a:lnTo>
                    <a:pt x="584" y="1455"/>
                  </a:lnTo>
                  <a:lnTo>
                    <a:pt x="561" y="1460"/>
                  </a:lnTo>
                  <a:lnTo>
                    <a:pt x="539" y="1471"/>
                  </a:lnTo>
                  <a:lnTo>
                    <a:pt x="522" y="1482"/>
                  </a:lnTo>
                  <a:lnTo>
                    <a:pt x="504" y="1496"/>
                  </a:lnTo>
                  <a:lnTo>
                    <a:pt x="492" y="1512"/>
                  </a:lnTo>
                  <a:lnTo>
                    <a:pt x="481" y="1528"/>
                  </a:lnTo>
                  <a:lnTo>
                    <a:pt x="474" y="1543"/>
                  </a:lnTo>
                  <a:lnTo>
                    <a:pt x="472" y="1558"/>
                  </a:lnTo>
                  <a:lnTo>
                    <a:pt x="472" y="1577"/>
                  </a:lnTo>
                  <a:lnTo>
                    <a:pt x="736" y="1577"/>
                  </a:lnTo>
                  <a:lnTo>
                    <a:pt x="736" y="1558"/>
                  </a:lnTo>
                  <a:lnTo>
                    <a:pt x="734" y="1543"/>
                  </a:lnTo>
                  <a:lnTo>
                    <a:pt x="727" y="1528"/>
                  </a:lnTo>
                  <a:lnTo>
                    <a:pt x="716" y="1512"/>
                  </a:lnTo>
                  <a:lnTo>
                    <a:pt x="704" y="1496"/>
                  </a:lnTo>
                  <a:lnTo>
                    <a:pt x="695" y="1489"/>
                  </a:lnTo>
                  <a:lnTo>
                    <a:pt x="686" y="1482"/>
                  </a:lnTo>
                  <a:lnTo>
                    <a:pt x="675" y="1474"/>
                  </a:lnTo>
                  <a:lnTo>
                    <a:pt x="667" y="1469"/>
                  </a:lnTo>
                  <a:lnTo>
                    <a:pt x="656" y="1464"/>
                  </a:lnTo>
                  <a:lnTo>
                    <a:pt x="645" y="1460"/>
                  </a:lnTo>
                  <a:lnTo>
                    <a:pt x="633" y="1457"/>
                  </a:lnTo>
                  <a:lnTo>
                    <a:pt x="622" y="1455"/>
                  </a:lnTo>
                  <a:lnTo>
                    <a:pt x="622" y="1121"/>
                  </a:lnTo>
                  <a:lnTo>
                    <a:pt x="407" y="1202"/>
                  </a:lnTo>
                  <a:lnTo>
                    <a:pt x="409" y="1057"/>
                  </a:lnTo>
                  <a:lnTo>
                    <a:pt x="409" y="905"/>
                  </a:lnTo>
                  <a:lnTo>
                    <a:pt x="409" y="785"/>
                  </a:lnTo>
                  <a:lnTo>
                    <a:pt x="409" y="737"/>
                  </a:lnTo>
                  <a:lnTo>
                    <a:pt x="409" y="737"/>
                  </a:lnTo>
                  <a:lnTo>
                    <a:pt x="409" y="735"/>
                  </a:lnTo>
                  <a:lnTo>
                    <a:pt x="409" y="735"/>
                  </a:lnTo>
                  <a:lnTo>
                    <a:pt x="409" y="735"/>
                  </a:lnTo>
                  <a:lnTo>
                    <a:pt x="566" y="9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13"/>
            <p:cNvSpPr>
              <a:spLocks/>
            </p:cNvSpPr>
            <p:nvPr/>
          </p:nvSpPr>
          <p:spPr bwMode="auto">
            <a:xfrm>
              <a:off x="1426" y="3151"/>
              <a:ext cx="180" cy="222"/>
            </a:xfrm>
            <a:custGeom>
              <a:avLst/>
              <a:gdLst>
                <a:gd name="T0" fmla="*/ 82 w 359"/>
                <a:gd name="T1" fmla="*/ 343 h 444"/>
                <a:gd name="T2" fmla="*/ 76 w 359"/>
                <a:gd name="T3" fmla="*/ 127 h 444"/>
                <a:gd name="T4" fmla="*/ 57 w 359"/>
                <a:gd name="T5" fmla="*/ 127 h 444"/>
                <a:gd name="T6" fmla="*/ 50 w 359"/>
                <a:gd name="T7" fmla="*/ 127 h 444"/>
                <a:gd name="T8" fmla="*/ 43 w 359"/>
                <a:gd name="T9" fmla="*/ 127 h 444"/>
                <a:gd name="T10" fmla="*/ 36 w 359"/>
                <a:gd name="T11" fmla="*/ 125 h 444"/>
                <a:gd name="T12" fmla="*/ 27 w 359"/>
                <a:gd name="T13" fmla="*/ 125 h 444"/>
                <a:gd name="T14" fmla="*/ 20 w 359"/>
                <a:gd name="T15" fmla="*/ 124 h 444"/>
                <a:gd name="T16" fmla="*/ 13 w 359"/>
                <a:gd name="T17" fmla="*/ 122 h 444"/>
                <a:gd name="T18" fmla="*/ 6 w 359"/>
                <a:gd name="T19" fmla="*/ 120 h 444"/>
                <a:gd name="T20" fmla="*/ 0 w 359"/>
                <a:gd name="T21" fmla="*/ 118 h 444"/>
                <a:gd name="T22" fmla="*/ 6 w 359"/>
                <a:gd name="T23" fmla="*/ 111 h 444"/>
                <a:gd name="T24" fmla="*/ 14 w 359"/>
                <a:gd name="T25" fmla="*/ 102 h 444"/>
                <a:gd name="T26" fmla="*/ 30 w 359"/>
                <a:gd name="T27" fmla="*/ 94 h 444"/>
                <a:gd name="T28" fmla="*/ 50 w 359"/>
                <a:gd name="T29" fmla="*/ 86 h 444"/>
                <a:gd name="T30" fmla="*/ 64 w 359"/>
                <a:gd name="T31" fmla="*/ 81 h 444"/>
                <a:gd name="T32" fmla="*/ 76 w 359"/>
                <a:gd name="T33" fmla="*/ 76 h 444"/>
                <a:gd name="T34" fmla="*/ 85 w 359"/>
                <a:gd name="T35" fmla="*/ 69 h 444"/>
                <a:gd name="T36" fmla="*/ 94 w 359"/>
                <a:gd name="T37" fmla="*/ 60 h 444"/>
                <a:gd name="T38" fmla="*/ 99 w 359"/>
                <a:gd name="T39" fmla="*/ 51 h 444"/>
                <a:gd name="T40" fmla="*/ 106 w 359"/>
                <a:gd name="T41" fmla="*/ 42 h 444"/>
                <a:gd name="T42" fmla="*/ 110 w 359"/>
                <a:gd name="T43" fmla="*/ 33 h 444"/>
                <a:gd name="T44" fmla="*/ 113 w 359"/>
                <a:gd name="T45" fmla="*/ 25 h 444"/>
                <a:gd name="T46" fmla="*/ 117 w 359"/>
                <a:gd name="T47" fmla="*/ 18 h 444"/>
                <a:gd name="T48" fmla="*/ 121 w 359"/>
                <a:gd name="T49" fmla="*/ 10 h 444"/>
                <a:gd name="T50" fmla="*/ 124 w 359"/>
                <a:gd name="T51" fmla="*/ 5 h 444"/>
                <a:gd name="T52" fmla="*/ 128 w 359"/>
                <a:gd name="T53" fmla="*/ 0 h 444"/>
                <a:gd name="T54" fmla="*/ 136 w 359"/>
                <a:gd name="T55" fmla="*/ 0 h 444"/>
                <a:gd name="T56" fmla="*/ 147 w 359"/>
                <a:gd name="T57" fmla="*/ 2 h 444"/>
                <a:gd name="T58" fmla="*/ 163 w 359"/>
                <a:gd name="T59" fmla="*/ 5 h 444"/>
                <a:gd name="T60" fmla="*/ 181 w 359"/>
                <a:gd name="T61" fmla="*/ 10 h 444"/>
                <a:gd name="T62" fmla="*/ 202 w 359"/>
                <a:gd name="T63" fmla="*/ 18 h 444"/>
                <a:gd name="T64" fmla="*/ 223 w 359"/>
                <a:gd name="T65" fmla="*/ 25 h 444"/>
                <a:gd name="T66" fmla="*/ 248 w 359"/>
                <a:gd name="T67" fmla="*/ 33 h 444"/>
                <a:gd name="T68" fmla="*/ 271 w 359"/>
                <a:gd name="T69" fmla="*/ 44 h 444"/>
                <a:gd name="T70" fmla="*/ 359 w 359"/>
                <a:gd name="T71" fmla="*/ 323 h 444"/>
                <a:gd name="T72" fmla="*/ 283 w 359"/>
                <a:gd name="T73" fmla="*/ 323 h 444"/>
                <a:gd name="T74" fmla="*/ 283 w 359"/>
                <a:gd name="T75" fmla="*/ 343 h 444"/>
                <a:gd name="T76" fmla="*/ 281 w 359"/>
                <a:gd name="T77" fmla="*/ 364 h 444"/>
                <a:gd name="T78" fmla="*/ 274 w 359"/>
                <a:gd name="T79" fmla="*/ 382 h 444"/>
                <a:gd name="T80" fmla="*/ 266 w 359"/>
                <a:gd name="T81" fmla="*/ 399 h 444"/>
                <a:gd name="T82" fmla="*/ 253 w 359"/>
                <a:gd name="T83" fmla="*/ 414 h 444"/>
                <a:gd name="T84" fmla="*/ 239 w 359"/>
                <a:gd name="T85" fmla="*/ 426 h 444"/>
                <a:gd name="T86" fmla="*/ 221 w 359"/>
                <a:gd name="T87" fmla="*/ 437 h 444"/>
                <a:gd name="T88" fmla="*/ 202 w 359"/>
                <a:gd name="T89" fmla="*/ 442 h 444"/>
                <a:gd name="T90" fmla="*/ 182 w 359"/>
                <a:gd name="T91" fmla="*/ 444 h 444"/>
                <a:gd name="T92" fmla="*/ 172 w 359"/>
                <a:gd name="T93" fmla="*/ 444 h 444"/>
                <a:gd name="T94" fmla="*/ 163 w 359"/>
                <a:gd name="T95" fmla="*/ 442 h 444"/>
                <a:gd name="T96" fmla="*/ 152 w 359"/>
                <a:gd name="T97" fmla="*/ 440 h 444"/>
                <a:gd name="T98" fmla="*/ 144 w 359"/>
                <a:gd name="T99" fmla="*/ 437 h 444"/>
                <a:gd name="T100" fmla="*/ 135 w 359"/>
                <a:gd name="T101" fmla="*/ 431 h 444"/>
                <a:gd name="T102" fmla="*/ 126 w 359"/>
                <a:gd name="T103" fmla="*/ 428 h 444"/>
                <a:gd name="T104" fmla="*/ 119 w 359"/>
                <a:gd name="T105" fmla="*/ 422 h 444"/>
                <a:gd name="T106" fmla="*/ 112 w 359"/>
                <a:gd name="T107" fmla="*/ 415 h 444"/>
                <a:gd name="T108" fmla="*/ 99 w 359"/>
                <a:gd name="T109" fmla="*/ 399 h 444"/>
                <a:gd name="T110" fmla="*/ 89 w 359"/>
                <a:gd name="T111" fmla="*/ 382 h 444"/>
                <a:gd name="T112" fmla="*/ 83 w 359"/>
                <a:gd name="T113" fmla="*/ 362 h 444"/>
                <a:gd name="T114" fmla="*/ 82 w 359"/>
                <a:gd name="T115" fmla="*/ 343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" h="444">
                  <a:moveTo>
                    <a:pt x="82" y="343"/>
                  </a:moveTo>
                  <a:lnTo>
                    <a:pt x="76" y="127"/>
                  </a:lnTo>
                  <a:lnTo>
                    <a:pt x="57" y="127"/>
                  </a:lnTo>
                  <a:lnTo>
                    <a:pt x="50" y="127"/>
                  </a:lnTo>
                  <a:lnTo>
                    <a:pt x="43" y="127"/>
                  </a:lnTo>
                  <a:lnTo>
                    <a:pt x="36" y="125"/>
                  </a:lnTo>
                  <a:lnTo>
                    <a:pt x="27" y="125"/>
                  </a:lnTo>
                  <a:lnTo>
                    <a:pt x="20" y="124"/>
                  </a:lnTo>
                  <a:lnTo>
                    <a:pt x="13" y="122"/>
                  </a:lnTo>
                  <a:lnTo>
                    <a:pt x="6" y="120"/>
                  </a:lnTo>
                  <a:lnTo>
                    <a:pt x="0" y="118"/>
                  </a:lnTo>
                  <a:lnTo>
                    <a:pt x="6" y="111"/>
                  </a:lnTo>
                  <a:lnTo>
                    <a:pt x="14" y="102"/>
                  </a:lnTo>
                  <a:lnTo>
                    <a:pt x="30" y="94"/>
                  </a:lnTo>
                  <a:lnTo>
                    <a:pt x="50" y="86"/>
                  </a:lnTo>
                  <a:lnTo>
                    <a:pt x="64" y="81"/>
                  </a:lnTo>
                  <a:lnTo>
                    <a:pt x="76" y="76"/>
                  </a:lnTo>
                  <a:lnTo>
                    <a:pt x="85" y="69"/>
                  </a:lnTo>
                  <a:lnTo>
                    <a:pt x="94" y="60"/>
                  </a:lnTo>
                  <a:lnTo>
                    <a:pt x="99" y="51"/>
                  </a:lnTo>
                  <a:lnTo>
                    <a:pt x="106" y="42"/>
                  </a:lnTo>
                  <a:lnTo>
                    <a:pt x="110" y="33"/>
                  </a:lnTo>
                  <a:lnTo>
                    <a:pt x="113" y="25"/>
                  </a:lnTo>
                  <a:lnTo>
                    <a:pt x="117" y="18"/>
                  </a:lnTo>
                  <a:lnTo>
                    <a:pt x="121" y="10"/>
                  </a:lnTo>
                  <a:lnTo>
                    <a:pt x="124" y="5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7" y="2"/>
                  </a:lnTo>
                  <a:lnTo>
                    <a:pt x="163" y="5"/>
                  </a:lnTo>
                  <a:lnTo>
                    <a:pt x="181" y="10"/>
                  </a:lnTo>
                  <a:lnTo>
                    <a:pt x="202" y="18"/>
                  </a:lnTo>
                  <a:lnTo>
                    <a:pt x="223" y="25"/>
                  </a:lnTo>
                  <a:lnTo>
                    <a:pt x="248" y="33"/>
                  </a:lnTo>
                  <a:lnTo>
                    <a:pt x="271" y="44"/>
                  </a:lnTo>
                  <a:lnTo>
                    <a:pt x="359" y="323"/>
                  </a:lnTo>
                  <a:lnTo>
                    <a:pt x="283" y="323"/>
                  </a:lnTo>
                  <a:lnTo>
                    <a:pt x="283" y="343"/>
                  </a:lnTo>
                  <a:lnTo>
                    <a:pt x="281" y="364"/>
                  </a:lnTo>
                  <a:lnTo>
                    <a:pt x="274" y="382"/>
                  </a:lnTo>
                  <a:lnTo>
                    <a:pt x="266" y="399"/>
                  </a:lnTo>
                  <a:lnTo>
                    <a:pt x="253" y="414"/>
                  </a:lnTo>
                  <a:lnTo>
                    <a:pt x="239" y="426"/>
                  </a:lnTo>
                  <a:lnTo>
                    <a:pt x="221" y="437"/>
                  </a:lnTo>
                  <a:lnTo>
                    <a:pt x="202" y="442"/>
                  </a:lnTo>
                  <a:lnTo>
                    <a:pt x="182" y="444"/>
                  </a:lnTo>
                  <a:lnTo>
                    <a:pt x="172" y="444"/>
                  </a:lnTo>
                  <a:lnTo>
                    <a:pt x="163" y="442"/>
                  </a:lnTo>
                  <a:lnTo>
                    <a:pt x="152" y="440"/>
                  </a:lnTo>
                  <a:lnTo>
                    <a:pt x="144" y="437"/>
                  </a:lnTo>
                  <a:lnTo>
                    <a:pt x="135" y="431"/>
                  </a:lnTo>
                  <a:lnTo>
                    <a:pt x="126" y="428"/>
                  </a:lnTo>
                  <a:lnTo>
                    <a:pt x="119" y="422"/>
                  </a:lnTo>
                  <a:lnTo>
                    <a:pt x="112" y="415"/>
                  </a:lnTo>
                  <a:lnTo>
                    <a:pt x="99" y="399"/>
                  </a:lnTo>
                  <a:lnTo>
                    <a:pt x="89" y="382"/>
                  </a:lnTo>
                  <a:lnTo>
                    <a:pt x="83" y="362"/>
                  </a:lnTo>
                  <a:lnTo>
                    <a:pt x="82" y="343"/>
                  </a:lnTo>
                  <a:close/>
                </a:path>
              </a:pathLst>
            </a:custGeom>
            <a:solidFill>
              <a:srgbClr val="BF3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14"/>
            <p:cNvSpPr>
              <a:spLocks/>
            </p:cNvSpPr>
            <p:nvPr/>
          </p:nvSpPr>
          <p:spPr bwMode="auto">
            <a:xfrm>
              <a:off x="1428" y="3152"/>
              <a:ext cx="177" cy="219"/>
            </a:xfrm>
            <a:custGeom>
              <a:avLst/>
              <a:gdLst>
                <a:gd name="T0" fmla="*/ 78 w 353"/>
                <a:gd name="T1" fmla="*/ 339 h 438"/>
                <a:gd name="T2" fmla="*/ 74 w 353"/>
                <a:gd name="T3" fmla="*/ 123 h 438"/>
                <a:gd name="T4" fmla="*/ 55 w 353"/>
                <a:gd name="T5" fmla="*/ 123 h 438"/>
                <a:gd name="T6" fmla="*/ 48 w 353"/>
                <a:gd name="T7" fmla="*/ 123 h 438"/>
                <a:gd name="T8" fmla="*/ 41 w 353"/>
                <a:gd name="T9" fmla="*/ 123 h 438"/>
                <a:gd name="T10" fmla="*/ 33 w 353"/>
                <a:gd name="T11" fmla="*/ 122 h 438"/>
                <a:gd name="T12" fmla="*/ 26 w 353"/>
                <a:gd name="T13" fmla="*/ 122 h 438"/>
                <a:gd name="T14" fmla="*/ 19 w 353"/>
                <a:gd name="T15" fmla="*/ 120 h 438"/>
                <a:gd name="T16" fmla="*/ 12 w 353"/>
                <a:gd name="T17" fmla="*/ 118 h 438"/>
                <a:gd name="T18" fmla="*/ 5 w 353"/>
                <a:gd name="T19" fmla="*/ 116 h 438"/>
                <a:gd name="T20" fmla="*/ 0 w 353"/>
                <a:gd name="T21" fmla="*/ 115 h 438"/>
                <a:gd name="T22" fmla="*/ 5 w 353"/>
                <a:gd name="T23" fmla="*/ 107 h 438"/>
                <a:gd name="T24" fmla="*/ 14 w 353"/>
                <a:gd name="T25" fmla="*/ 100 h 438"/>
                <a:gd name="T26" fmla="*/ 28 w 353"/>
                <a:gd name="T27" fmla="*/ 93 h 438"/>
                <a:gd name="T28" fmla="*/ 48 w 353"/>
                <a:gd name="T29" fmla="*/ 86 h 438"/>
                <a:gd name="T30" fmla="*/ 62 w 353"/>
                <a:gd name="T31" fmla="*/ 81 h 438"/>
                <a:gd name="T32" fmla="*/ 72 w 353"/>
                <a:gd name="T33" fmla="*/ 76 h 438"/>
                <a:gd name="T34" fmla="*/ 83 w 353"/>
                <a:gd name="T35" fmla="*/ 69 h 438"/>
                <a:gd name="T36" fmla="*/ 90 w 353"/>
                <a:gd name="T37" fmla="*/ 60 h 438"/>
                <a:gd name="T38" fmla="*/ 97 w 353"/>
                <a:gd name="T39" fmla="*/ 51 h 438"/>
                <a:gd name="T40" fmla="*/ 102 w 353"/>
                <a:gd name="T41" fmla="*/ 42 h 438"/>
                <a:gd name="T42" fmla="*/ 108 w 353"/>
                <a:gd name="T43" fmla="*/ 33 h 438"/>
                <a:gd name="T44" fmla="*/ 111 w 353"/>
                <a:gd name="T45" fmla="*/ 24 h 438"/>
                <a:gd name="T46" fmla="*/ 115 w 353"/>
                <a:gd name="T47" fmla="*/ 17 h 438"/>
                <a:gd name="T48" fmla="*/ 117 w 353"/>
                <a:gd name="T49" fmla="*/ 10 h 438"/>
                <a:gd name="T50" fmla="*/ 120 w 353"/>
                <a:gd name="T51" fmla="*/ 5 h 438"/>
                <a:gd name="T52" fmla="*/ 124 w 353"/>
                <a:gd name="T53" fmla="*/ 0 h 438"/>
                <a:gd name="T54" fmla="*/ 132 w 353"/>
                <a:gd name="T55" fmla="*/ 0 h 438"/>
                <a:gd name="T56" fmla="*/ 143 w 353"/>
                <a:gd name="T57" fmla="*/ 1 h 438"/>
                <a:gd name="T58" fmla="*/ 159 w 353"/>
                <a:gd name="T59" fmla="*/ 5 h 438"/>
                <a:gd name="T60" fmla="*/ 177 w 353"/>
                <a:gd name="T61" fmla="*/ 10 h 438"/>
                <a:gd name="T62" fmla="*/ 198 w 353"/>
                <a:gd name="T63" fmla="*/ 17 h 438"/>
                <a:gd name="T64" fmla="*/ 219 w 353"/>
                <a:gd name="T65" fmla="*/ 24 h 438"/>
                <a:gd name="T66" fmla="*/ 242 w 353"/>
                <a:gd name="T67" fmla="*/ 33 h 438"/>
                <a:gd name="T68" fmla="*/ 265 w 353"/>
                <a:gd name="T69" fmla="*/ 44 h 438"/>
                <a:gd name="T70" fmla="*/ 353 w 353"/>
                <a:gd name="T71" fmla="*/ 320 h 438"/>
                <a:gd name="T72" fmla="*/ 277 w 353"/>
                <a:gd name="T73" fmla="*/ 320 h 438"/>
                <a:gd name="T74" fmla="*/ 277 w 353"/>
                <a:gd name="T75" fmla="*/ 339 h 438"/>
                <a:gd name="T76" fmla="*/ 276 w 353"/>
                <a:gd name="T77" fmla="*/ 359 h 438"/>
                <a:gd name="T78" fmla="*/ 270 w 353"/>
                <a:gd name="T79" fmla="*/ 378 h 438"/>
                <a:gd name="T80" fmla="*/ 260 w 353"/>
                <a:gd name="T81" fmla="*/ 394 h 438"/>
                <a:gd name="T82" fmla="*/ 249 w 353"/>
                <a:gd name="T83" fmla="*/ 410 h 438"/>
                <a:gd name="T84" fmla="*/ 233 w 353"/>
                <a:gd name="T85" fmla="*/ 420 h 438"/>
                <a:gd name="T86" fmla="*/ 217 w 353"/>
                <a:gd name="T87" fmla="*/ 431 h 438"/>
                <a:gd name="T88" fmla="*/ 198 w 353"/>
                <a:gd name="T89" fmla="*/ 436 h 438"/>
                <a:gd name="T90" fmla="*/ 178 w 353"/>
                <a:gd name="T91" fmla="*/ 438 h 438"/>
                <a:gd name="T92" fmla="*/ 168 w 353"/>
                <a:gd name="T93" fmla="*/ 438 h 438"/>
                <a:gd name="T94" fmla="*/ 159 w 353"/>
                <a:gd name="T95" fmla="*/ 436 h 438"/>
                <a:gd name="T96" fmla="*/ 150 w 353"/>
                <a:gd name="T97" fmla="*/ 435 h 438"/>
                <a:gd name="T98" fmla="*/ 141 w 353"/>
                <a:gd name="T99" fmla="*/ 431 h 438"/>
                <a:gd name="T100" fmla="*/ 132 w 353"/>
                <a:gd name="T101" fmla="*/ 426 h 438"/>
                <a:gd name="T102" fmla="*/ 124 w 353"/>
                <a:gd name="T103" fmla="*/ 422 h 438"/>
                <a:gd name="T104" fmla="*/ 115 w 353"/>
                <a:gd name="T105" fmla="*/ 417 h 438"/>
                <a:gd name="T106" fmla="*/ 108 w 353"/>
                <a:gd name="T107" fmla="*/ 410 h 438"/>
                <a:gd name="T108" fmla="*/ 95 w 353"/>
                <a:gd name="T109" fmla="*/ 394 h 438"/>
                <a:gd name="T110" fmla="*/ 85 w 353"/>
                <a:gd name="T111" fmla="*/ 376 h 438"/>
                <a:gd name="T112" fmla="*/ 79 w 353"/>
                <a:gd name="T113" fmla="*/ 359 h 438"/>
                <a:gd name="T114" fmla="*/ 78 w 353"/>
                <a:gd name="T115" fmla="*/ 33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3" h="438">
                  <a:moveTo>
                    <a:pt x="78" y="339"/>
                  </a:moveTo>
                  <a:lnTo>
                    <a:pt x="74" y="123"/>
                  </a:lnTo>
                  <a:lnTo>
                    <a:pt x="55" y="123"/>
                  </a:lnTo>
                  <a:lnTo>
                    <a:pt x="48" y="123"/>
                  </a:lnTo>
                  <a:lnTo>
                    <a:pt x="41" y="123"/>
                  </a:lnTo>
                  <a:lnTo>
                    <a:pt x="33" y="122"/>
                  </a:lnTo>
                  <a:lnTo>
                    <a:pt x="26" y="122"/>
                  </a:lnTo>
                  <a:lnTo>
                    <a:pt x="19" y="120"/>
                  </a:lnTo>
                  <a:lnTo>
                    <a:pt x="12" y="118"/>
                  </a:lnTo>
                  <a:lnTo>
                    <a:pt x="5" y="116"/>
                  </a:lnTo>
                  <a:lnTo>
                    <a:pt x="0" y="115"/>
                  </a:lnTo>
                  <a:lnTo>
                    <a:pt x="5" y="107"/>
                  </a:lnTo>
                  <a:lnTo>
                    <a:pt x="14" y="100"/>
                  </a:lnTo>
                  <a:lnTo>
                    <a:pt x="28" y="93"/>
                  </a:lnTo>
                  <a:lnTo>
                    <a:pt x="48" y="86"/>
                  </a:lnTo>
                  <a:lnTo>
                    <a:pt x="62" y="81"/>
                  </a:lnTo>
                  <a:lnTo>
                    <a:pt x="72" y="76"/>
                  </a:lnTo>
                  <a:lnTo>
                    <a:pt x="83" y="69"/>
                  </a:lnTo>
                  <a:lnTo>
                    <a:pt x="90" y="60"/>
                  </a:lnTo>
                  <a:lnTo>
                    <a:pt x="97" y="51"/>
                  </a:lnTo>
                  <a:lnTo>
                    <a:pt x="102" y="42"/>
                  </a:lnTo>
                  <a:lnTo>
                    <a:pt x="108" y="33"/>
                  </a:lnTo>
                  <a:lnTo>
                    <a:pt x="111" y="24"/>
                  </a:lnTo>
                  <a:lnTo>
                    <a:pt x="115" y="17"/>
                  </a:lnTo>
                  <a:lnTo>
                    <a:pt x="117" y="10"/>
                  </a:lnTo>
                  <a:lnTo>
                    <a:pt x="120" y="5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43" y="1"/>
                  </a:lnTo>
                  <a:lnTo>
                    <a:pt x="159" y="5"/>
                  </a:lnTo>
                  <a:lnTo>
                    <a:pt x="177" y="10"/>
                  </a:lnTo>
                  <a:lnTo>
                    <a:pt x="198" y="17"/>
                  </a:lnTo>
                  <a:lnTo>
                    <a:pt x="219" y="24"/>
                  </a:lnTo>
                  <a:lnTo>
                    <a:pt x="242" y="33"/>
                  </a:lnTo>
                  <a:lnTo>
                    <a:pt x="265" y="44"/>
                  </a:lnTo>
                  <a:lnTo>
                    <a:pt x="353" y="320"/>
                  </a:lnTo>
                  <a:lnTo>
                    <a:pt x="277" y="320"/>
                  </a:lnTo>
                  <a:lnTo>
                    <a:pt x="277" y="339"/>
                  </a:lnTo>
                  <a:lnTo>
                    <a:pt x="276" y="359"/>
                  </a:lnTo>
                  <a:lnTo>
                    <a:pt x="270" y="378"/>
                  </a:lnTo>
                  <a:lnTo>
                    <a:pt x="260" y="394"/>
                  </a:lnTo>
                  <a:lnTo>
                    <a:pt x="249" y="410"/>
                  </a:lnTo>
                  <a:lnTo>
                    <a:pt x="233" y="420"/>
                  </a:lnTo>
                  <a:lnTo>
                    <a:pt x="217" y="431"/>
                  </a:lnTo>
                  <a:lnTo>
                    <a:pt x="198" y="436"/>
                  </a:lnTo>
                  <a:lnTo>
                    <a:pt x="178" y="438"/>
                  </a:lnTo>
                  <a:lnTo>
                    <a:pt x="168" y="438"/>
                  </a:lnTo>
                  <a:lnTo>
                    <a:pt x="159" y="436"/>
                  </a:lnTo>
                  <a:lnTo>
                    <a:pt x="150" y="435"/>
                  </a:lnTo>
                  <a:lnTo>
                    <a:pt x="141" y="431"/>
                  </a:lnTo>
                  <a:lnTo>
                    <a:pt x="132" y="426"/>
                  </a:lnTo>
                  <a:lnTo>
                    <a:pt x="124" y="422"/>
                  </a:lnTo>
                  <a:lnTo>
                    <a:pt x="115" y="417"/>
                  </a:lnTo>
                  <a:lnTo>
                    <a:pt x="108" y="410"/>
                  </a:lnTo>
                  <a:lnTo>
                    <a:pt x="95" y="394"/>
                  </a:lnTo>
                  <a:lnTo>
                    <a:pt x="85" y="376"/>
                  </a:lnTo>
                  <a:lnTo>
                    <a:pt x="79" y="359"/>
                  </a:lnTo>
                  <a:lnTo>
                    <a:pt x="78" y="339"/>
                  </a:lnTo>
                  <a:close/>
                </a:path>
              </a:pathLst>
            </a:custGeom>
            <a:solidFill>
              <a:srgbClr val="C44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15"/>
            <p:cNvSpPr>
              <a:spLocks/>
            </p:cNvSpPr>
            <p:nvPr/>
          </p:nvSpPr>
          <p:spPr bwMode="auto">
            <a:xfrm>
              <a:off x="1430" y="3154"/>
              <a:ext cx="173" cy="215"/>
            </a:xfrm>
            <a:custGeom>
              <a:avLst/>
              <a:gdLst>
                <a:gd name="T0" fmla="*/ 76 w 347"/>
                <a:gd name="T1" fmla="*/ 334 h 432"/>
                <a:gd name="T2" fmla="*/ 71 w 347"/>
                <a:gd name="T3" fmla="*/ 120 h 432"/>
                <a:gd name="T4" fmla="*/ 53 w 347"/>
                <a:gd name="T5" fmla="*/ 119 h 432"/>
                <a:gd name="T6" fmla="*/ 46 w 347"/>
                <a:gd name="T7" fmla="*/ 119 h 432"/>
                <a:gd name="T8" fmla="*/ 41 w 347"/>
                <a:gd name="T9" fmla="*/ 119 h 432"/>
                <a:gd name="T10" fmla="*/ 32 w 347"/>
                <a:gd name="T11" fmla="*/ 119 h 432"/>
                <a:gd name="T12" fmla="*/ 25 w 347"/>
                <a:gd name="T13" fmla="*/ 117 h 432"/>
                <a:gd name="T14" fmla="*/ 18 w 347"/>
                <a:gd name="T15" fmla="*/ 117 h 432"/>
                <a:gd name="T16" fmla="*/ 11 w 347"/>
                <a:gd name="T17" fmla="*/ 115 h 432"/>
                <a:gd name="T18" fmla="*/ 6 w 347"/>
                <a:gd name="T19" fmla="*/ 113 h 432"/>
                <a:gd name="T20" fmla="*/ 0 w 347"/>
                <a:gd name="T21" fmla="*/ 112 h 432"/>
                <a:gd name="T22" fmla="*/ 6 w 347"/>
                <a:gd name="T23" fmla="*/ 104 h 432"/>
                <a:gd name="T24" fmla="*/ 13 w 347"/>
                <a:gd name="T25" fmla="*/ 97 h 432"/>
                <a:gd name="T26" fmla="*/ 27 w 347"/>
                <a:gd name="T27" fmla="*/ 90 h 432"/>
                <a:gd name="T28" fmla="*/ 45 w 347"/>
                <a:gd name="T29" fmla="*/ 83 h 432"/>
                <a:gd name="T30" fmla="*/ 59 w 347"/>
                <a:gd name="T31" fmla="*/ 78 h 432"/>
                <a:gd name="T32" fmla="*/ 71 w 347"/>
                <a:gd name="T33" fmla="*/ 73 h 432"/>
                <a:gd name="T34" fmla="*/ 82 w 347"/>
                <a:gd name="T35" fmla="*/ 66 h 432"/>
                <a:gd name="T36" fmla="*/ 89 w 347"/>
                <a:gd name="T37" fmla="*/ 57 h 432"/>
                <a:gd name="T38" fmla="*/ 96 w 347"/>
                <a:gd name="T39" fmla="*/ 48 h 432"/>
                <a:gd name="T40" fmla="*/ 101 w 347"/>
                <a:gd name="T41" fmla="*/ 41 h 432"/>
                <a:gd name="T42" fmla="*/ 105 w 347"/>
                <a:gd name="T43" fmla="*/ 32 h 432"/>
                <a:gd name="T44" fmla="*/ 108 w 347"/>
                <a:gd name="T45" fmla="*/ 23 h 432"/>
                <a:gd name="T46" fmla="*/ 112 w 347"/>
                <a:gd name="T47" fmla="*/ 16 h 432"/>
                <a:gd name="T48" fmla="*/ 115 w 347"/>
                <a:gd name="T49" fmla="*/ 9 h 432"/>
                <a:gd name="T50" fmla="*/ 119 w 347"/>
                <a:gd name="T51" fmla="*/ 4 h 432"/>
                <a:gd name="T52" fmla="*/ 122 w 347"/>
                <a:gd name="T53" fmla="*/ 0 h 432"/>
                <a:gd name="T54" fmla="*/ 129 w 347"/>
                <a:gd name="T55" fmla="*/ 0 h 432"/>
                <a:gd name="T56" fmla="*/ 142 w 347"/>
                <a:gd name="T57" fmla="*/ 0 h 432"/>
                <a:gd name="T58" fmla="*/ 156 w 347"/>
                <a:gd name="T59" fmla="*/ 4 h 432"/>
                <a:gd name="T60" fmla="*/ 174 w 347"/>
                <a:gd name="T61" fmla="*/ 9 h 432"/>
                <a:gd name="T62" fmla="*/ 195 w 347"/>
                <a:gd name="T63" fmla="*/ 16 h 432"/>
                <a:gd name="T64" fmla="*/ 216 w 347"/>
                <a:gd name="T65" fmla="*/ 23 h 432"/>
                <a:gd name="T66" fmla="*/ 239 w 347"/>
                <a:gd name="T67" fmla="*/ 32 h 432"/>
                <a:gd name="T68" fmla="*/ 262 w 347"/>
                <a:gd name="T69" fmla="*/ 43 h 432"/>
                <a:gd name="T70" fmla="*/ 347 w 347"/>
                <a:gd name="T71" fmla="*/ 315 h 432"/>
                <a:gd name="T72" fmla="*/ 273 w 347"/>
                <a:gd name="T73" fmla="*/ 315 h 432"/>
                <a:gd name="T74" fmla="*/ 273 w 347"/>
                <a:gd name="T75" fmla="*/ 334 h 432"/>
                <a:gd name="T76" fmla="*/ 271 w 347"/>
                <a:gd name="T77" fmla="*/ 354 h 432"/>
                <a:gd name="T78" fmla="*/ 266 w 347"/>
                <a:gd name="T79" fmla="*/ 371 h 432"/>
                <a:gd name="T80" fmla="*/ 257 w 347"/>
                <a:gd name="T81" fmla="*/ 389 h 432"/>
                <a:gd name="T82" fmla="*/ 244 w 347"/>
                <a:gd name="T83" fmla="*/ 403 h 432"/>
                <a:gd name="T84" fmla="*/ 230 w 347"/>
                <a:gd name="T85" fmla="*/ 416 h 432"/>
                <a:gd name="T86" fmla="*/ 213 w 347"/>
                <a:gd name="T87" fmla="*/ 424 h 432"/>
                <a:gd name="T88" fmla="*/ 195 w 347"/>
                <a:gd name="T89" fmla="*/ 430 h 432"/>
                <a:gd name="T90" fmla="*/ 175 w 347"/>
                <a:gd name="T91" fmla="*/ 432 h 432"/>
                <a:gd name="T92" fmla="*/ 165 w 347"/>
                <a:gd name="T93" fmla="*/ 432 h 432"/>
                <a:gd name="T94" fmla="*/ 156 w 347"/>
                <a:gd name="T95" fmla="*/ 430 h 432"/>
                <a:gd name="T96" fmla="*/ 147 w 347"/>
                <a:gd name="T97" fmla="*/ 428 h 432"/>
                <a:gd name="T98" fmla="*/ 138 w 347"/>
                <a:gd name="T99" fmla="*/ 424 h 432"/>
                <a:gd name="T100" fmla="*/ 129 w 347"/>
                <a:gd name="T101" fmla="*/ 419 h 432"/>
                <a:gd name="T102" fmla="*/ 121 w 347"/>
                <a:gd name="T103" fmla="*/ 416 h 432"/>
                <a:gd name="T104" fmla="*/ 112 w 347"/>
                <a:gd name="T105" fmla="*/ 410 h 432"/>
                <a:gd name="T106" fmla="*/ 105 w 347"/>
                <a:gd name="T107" fmla="*/ 403 h 432"/>
                <a:gd name="T108" fmla="*/ 92 w 347"/>
                <a:gd name="T109" fmla="*/ 387 h 432"/>
                <a:gd name="T110" fmla="*/ 84 w 347"/>
                <a:gd name="T111" fmla="*/ 371 h 432"/>
                <a:gd name="T112" fmla="*/ 78 w 347"/>
                <a:gd name="T113" fmla="*/ 352 h 432"/>
                <a:gd name="T114" fmla="*/ 76 w 347"/>
                <a:gd name="T115" fmla="*/ 334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32">
                  <a:moveTo>
                    <a:pt x="76" y="334"/>
                  </a:moveTo>
                  <a:lnTo>
                    <a:pt x="71" y="120"/>
                  </a:lnTo>
                  <a:lnTo>
                    <a:pt x="53" y="119"/>
                  </a:lnTo>
                  <a:lnTo>
                    <a:pt x="46" y="119"/>
                  </a:lnTo>
                  <a:lnTo>
                    <a:pt x="41" y="119"/>
                  </a:lnTo>
                  <a:lnTo>
                    <a:pt x="32" y="119"/>
                  </a:lnTo>
                  <a:lnTo>
                    <a:pt x="25" y="117"/>
                  </a:lnTo>
                  <a:lnTo>
                    <a:pt x="18" y="117"/>
                  </a:lnTo>
                  <a:lnTo>
                    <a:pt x="11" y="115"/>
                  </a:lnTo>
                  <a:lnTo>
                    <a:pt x="6" y="113"/>
                  </a:lnTo>
                  <a:lnTo>
                    <a:pt x="0" y="112"/>
                  </a:lnTo>
                  <a:lnTo>
                    <a:pt x="6" y="104"/>
                  </a:lnTo>
                  <a:lnTo>
                    <a:pt x="13" y="97"/>
                  </a:lnTo>
                  <a:lnTo>
                    <a:pt x="27" y="90"/>
                  </a:lnTo>
                  <a:lnTo>
                    <a:pt x="45" y="83"/>
                  </a:lnTo>
                  <a:lnTo>
                    <a:pt x="59" y="78"/>
                  </a:lnTo>
                  <a:lnTo>
                    <a:pt x="71" y="73"/>
                  </a:lnTo>
                  <a:lnTo>
                    <a:pt x="82" y="66"/>
                  </a:lnTo>
                  <a:lnTo>
                    <a:pt x="89" y="57"/>
                  </a:lnTo>
                  <a:lnTo>
                    <a:pt x="96" y="48"/>
                  </a:lnTo>
                  <a:lnTo>
                    <a:pt x="101" y="41"/>
                  </a:lnTo>
                  <a:lnTo>
                    <a:pt x="105" y="32"/>
                  </a:lnTo>
                  <a:lnTo>
                    <a:pt x="108" y="23"/>
                  </a:lnTo>
                  <a:lnTo>
                    <a:pt x="112" y="16"/>
                  </a:lnTo>
                  <a:lnTo>
                    <a:pt x="115" y="9"/>
                  </a:lnTo>
                  <a:lnTo>
                    <a:pt x="119" y="4"/>
                  </a:lnTo>
                  <a:lnTo>
                    <a:pt x="122" y="0"/>
                  </a:lnTo>
                  <a:lnTo>
                    <a:pt x="129" y="0"/>
                  </a:lnTo>
                  <a:lnTo>
                    <a:pt x="142" y="0"/>
                  </a:lnTo>
                  <a:lnTo>
                    <a:pt x="156" y="4"/>
                  </a:lnTo>
                  <a:lnTo>
                    <a:pt x="174" y="9"/>
                  </a:lnTo>
                  <a:lnTo>
                    <a:pt x="195" y="16"/>
                  </a:lnTo>
                  <a:lnTo>
                    <a:pt x="216" y="23"/>
                  </a:lnTo>
                  <a:lnTo>
                    <a:pt x="239" y="32"/>
                  </a:lnTo>
                  <a:lnTo>
                    <a:pt x="262" y="43"/>
                  </a:lnTo>
                  <a:lnTo>
                    <a:pt x="347" y="315"/>
                  </a:lnTo>
                  <a:lnTo>
                    <a:pt x="273" y="315"/>
                  </a:lnTo>
                  <a:lnTo>
                    <a:pt x="273" y="334"/>
                  </a:lnTo>
                  <a:lnTo>
                    <a:pt x="271" y="354"/>
                  </a:lnTo>
                  <a:lnTo>
                    <a:pt x="266" y="371"/>
                  </a:lnTo>
                  <a:lnTo>
                    <a:pt x="257" y="389"/>
                  </a:lnTo>
                  <a:lnTo>
                    <a:pt x="244" y="403"/>
                  </a:lnTo>
                  <a:lnTo>
                    <a:pt x="230" y="416"/>
                  </a:lnTo>
                  <a:lnTo>
                    <a:pt x="213" y="424"/>
                  </a:lnTo>
                  <a:lnTo>
                    <a:pt x="195" y="430"/>
                  </a:lnTo>
                  <a:lnTo>
                    <a:pt x="175" y="432"/>
                  </a:lnTo>
                  <a:lnTo>
                    <a:pt x="165" y="432"/>
                  </a:lnTo>
                  <a:lnTo>
                    <a:pt x="156" y="430"/>
                  </a:lnTo>
                  <a:lnTo>
                    <a:pt x="147" y="428"/>
                  </a:lnTo>
                  <a:lnTo>
                    <a:pt x="138" y="424"/>
                  </a:lnTo>
                  <a:lnTo>
                    <a:pt x="129" y="419"/>
                  </a:lnTo>
                  <a:lnTo>
                    <a:pt x="121" y="416"/>
                  </a:lnTo>
                  <a:lnTo>
                    <a:pt x="112" y="410"/>
                  </a:lnTo>
                  <a:lnTo>
                    <a:pt x="105" y="403"/>
                  </a:lnTo>
                  <a:lnTo>
                    <a:pt x="92" y="387"/>
                  </a:lnTo>
                  <a:lnTo>
                    <a:pt x="84" y="371"/>
                  </a:lnTo>
                  <a:lnTo>
                    <a:pt x="78" y="352"/>
                  </a:lnTo>
                  <a:lnTo>
                    <a:pt x="76" y="334"/>
                  </a:lnTo>
                  <a:close/>
                </a:path>
              </a:pathLst>
            </a:custGeom>
            <a:solidFill>
              <a:srgbClr val="CC54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16"/>
            <p:cNvSpPr>
              <a:spLocks/>
            </p:cNvSpPr>
            <p:nvPr/>
          </p:nvSpPr>
          <p:spPr bwMode="auto">
            <a:xfrm>
              <a:off x="1431" y="3154"/>
              <a:ext cx="171" cy="213"/>
            </a:xfrm>
            <a:custGeom>
              <a:avLst/>
              <a:gdLst>
                <a:gd name="T0" fmla="*/ 74 w 341"/>
                <a:gd name="T1" fmla="*/ 329 h 426"/>
                <a:gd name="T2" fmla="*/ 69 w 341"/>
                <a:gd name="T3" fmla="*/ 117 h 426"/>
                <a:gd name="T4" fmla="*/ 51 w 341"/>
                <a:gd name="T5" fmla="*/ 117 h 426"/>
                <a:gd name="T6" fmla="*/ 39 w 341"/>
                <a:gd name="T7" fmla="*/ 117 h 426"/>
                <a:gd name="T8" fmla="*/ 23 w 341"/>
                <a:gd name="T9" fmla="*/ 115 h 426"/>
                <a:gd name="T10" fmla="*/ 11 w 341"/>
                <a:gd name="T11" fmla="*/ 113 h 426"/>
                <a:gd name="T12" fmla="*/ 0 w 341"/>
                <a:gd name="T13" fmla="*/ 110 h 426"/>
                <a:gd name="T14" fmla="*/ 3 w 341"/>
                <a:gd name="T15" fmla="*/ 102 h 426"/>
                <a:gd name="T16" fmla="*/ 12 w 341"/>
                <a:gd name="T17" fmla="*/ 95 h 426"/>
                <a:gd name="T18" fmla="*/ 25 w 341"/>
                <a:gd name="T19" fmla="*/ 88 h 426"/>
                <a:gd name="T20" fmla="*/ 42 w 341"/>
                <a:gd name="T21" fmla="*/ 83 h 426"/>
                <a:gd name="T22" fmla="*/ 57 w 341"/>
                <a:gd name="T23" fmla="*/ 78 h 426"/>
                <a:gd name="T24" fmla="*/ 67 w 341"/>
                <a:gd name="T25" fmla="*/ 72 h 426"/>
                <a:gd name="T26" fmla="*/ 78 w 341"/>
                <a:gd name="T27" fmla="*/ 65 h 426"/>
                <a:gd name="T28" fmla="*/ 85 w 341"/>
                <a:gd name="T29" fmla="*/ 56 h 426"/>
                <a:gd name="T30" fmla="*/ 92 w 341"/>
                <a:gd name="T31" fmla="*/ 48 h 426"/>
                <a:gd name="T32" fmla="*/ 97 w 341"/>
                <a:gd name="T33" fmla="*/ 41 h 426"/>
                <a:gd name="T34" fmla="*/ 101 w 341"/>
                <a:gd name="T35" fmla="*/ 32 h 426"/>
                <a:gd name="T36" fmla="*/ 104 w 341"/>
                <a:gd name="T37" fmla="*/ 23 h 426"/>
                <a:gd name="T38" fmla="*/ 108 w 341"/>
                <a:gd name="T39" fmla="*/ 16 h 426"/>
                <a:gd name="T40" fmla="*/ 111 w 341"/>
                <a:gd name="T41" fmla="*/ 9 h 426"/>
                <a:gd name="T42" fmla="*/ 115 w 341"/>
                <a:gd name="T43" fmla="*/ 3 h 426"/>
                <a:gd name="T44" fmla="*/ 118 w 341"/>
                <a:gd name="T45" fmla="*/ 0 h 426"/>
                <a:gd name="T46" fmla="*/ 125 w 341"/>
                <a:gd name="T47" fmla="*/ 0 h 426"/>
                <a:gd name="T48" fmla="*/ 138 w 341"/>
                <a:gd name="T49" fmla="*/ 2 h 426"/>
                <a:gd name="T50" fmla="*/ 152 w 341"/>
                <a:gd name="T51" fmla="*/ 3 h 426"/>
                <a:gd name="T52" fmla="*/ 170 w 341"/>
                <a:gd name="T53" fmla="*/ 9 h 426"/>
                <a:gd name="T54" fmla="*/ 189 w 341"/>
                <a:gd name="T55" fmla="*/ 16 h 426"/>
                <a:gd name="T56" fmla="*/ 210 w 341"/>
                <a:gd name="T57" fmla="*/ 23 h 426"/>
                <a:gd name="T58" fmla="*/ 233 w 341"/>
                <a:gd name="T59" fmla="*/ 32 h 426"/>
                <a:gd name="T60" fmla="*/ 256 w 341"/>
                <a:gd name="T61" fmla="*/ 42 h 426"/>
                <a:gd name="T62" fmla="*/ 341 w 341"/>
                <a:gd name="T63" fmla="*/ 311 h 426"/>
                <a:gd name="T64" fmla="*/ 269 w 341"/>
                <a:gd name="T65" fmla="*/ 311 h 426"/>
                <a:gd name="T66" fmla="*/ 269 w 341"/>
                <a:gd name="T67" fmla="*/ 329 h 426"/>
                <a:gd name="T68" fmla="*/ 267 w 341"/>
                <a:gd name="T69" fmla="*/ 348 h 426"/>
                <a:gd name="T70" fmla="*/ 262 w 341"/>
                <a:gd name="T71" fmla="*/ 368 h 426"/>
                <a:gd name="T72" fmla="*/ 253 w 341"/>
                <a:gd name="T73" fmla="*/ 384 h 426"/>
                <a:gd name="T74" fmla="*/ 240 w 341"/>
                <a:gd name="T75" fmla="*/ 398 h 426"/>
                <a:gd name="T76" fmla="*/ 226 w 341"/>
                <a:gd name="T77" fmla="*/ 410 h 426"/>
                <a:gd name="T78" fmla="*/ 209 w 341"/>
                <a:gd name="T79" fmla="*/ 419 h 426"/>
                <a:gd name="T80" fmla="*/ 191 w 341"/>
                <a:gd name="T81" fmla="*/ 424 h 426"/>
                <a:gd name="T82" fmla="*/ 171 w 341"/>
                <a:gd name="T83" fmla="*/ 426 h 426"/>
                <a:gd name="T84" fmla="*/ 161 w 341"/>
                <a:gd name="T85" fmla="*/ 426 h 426"/>
                <a:gd name="T86" fmla="*/ 152 w 341"/>
                <a:gd name="T87" fmla="*/ 424 h 426"/>
                <a:gd name="T88" fmla="*/ 143 w 341"/>
                <a:gd name="T89" fmla="*/ 422 h 426"/>
                <a:gd name="T90" fmla="*/ 134 w 341"/>
                <a:gd name="T91" fmla="*/ 419 h 426"/>
                <a:gd name="T92" fmla="*/ 125 w 341"/>
                <a:gd name="T93" fmla="*/ 415 h 426"/>
                <a:gd name="T94" fmla="*/ 117 w 341"/>
                <a:gd name="T95" fmla="*/ 410 h 426"/>
                <a:gd name="T96" fmla="*/ 110 w 341"/>
                <a:gd name="T97" fmla="*/ 405 h 426"/>
                <a:gd name="T98" fmla="*/ 102 w 341"/>
                <a:gd name="T99" fmla="*/ 398 h 426"/>
                <a:gd name="T100" fmla="*/ 90 w 341"/>
                <a:gd name="T101" fmla="*/ 384 h 426"/>
                <a:gd name="T102" fmla="*/ 81 w 341"/>
                <a:gd name="T103" fmla="*/ 366 h 426"/>
                <a:gd name="T104" fmla="*/ 76 w 341"/>
                <a:gd name="T105" fmla="*/ 348 h 426"/>
                <a:gd name="T106" fmla="*/ 74 w 341"/>
                <a:gd name="T107" fmla="*/ 329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1" h="426">
                  <a:moveTo>
                    <a:pt x="74" y="329"/>
                  </a:moveTo>
                  <a:lnTo>
                    <a:pt x="69" y="117"/>
                  </a:lnTo>
                  <a:lnTo>
                    <a:pt x="51" y="117"/>
                  </a:lnTo>
                  <a:lnTo>
                    <a:pt x="39" y="117"/>
                  </a:lnTo>
                  <a:lnTo>
                    <a:pt x="23" y="115"/>
                  </a:lnTo>
                  <a:lnTo>
                    <a:pt x="11" y="113"/>
                  </a:lnTo>
                  <a:lnTo>
                    <a:pt x="0" y="110"/>
                  </a:lnTo>
                  <a:lnTo>
                    <a:pt x="3" y="102"/>
                  </a:lnTo>
                  <a:lnTo>
                    <a:pt x="12" y="95"/>
                  </a:lnTo>
                  <a:lnTo>
                    <a:pt x="25" y="88"/>
                  </a:lnTo>
                  <a:lnTo>
                    <a:pt x="42" y="83"/>
                  </a:lnTo>
                  <a:lnTo>
                    <a:pt x="57" y="78"/>
                  </a:lnTo>
                  <a:lnTo>
                    <a:pt x="67" y="72"/>
                  </a:lnTo>
                  <a:lnTo>
                    <a:pt x="78" y="65"/>
                  </a:lnTo>
                  <a:lnTo>
                    <a:pt x="85" y="56"/>
                  </a:lnTo>
                  <a:lnTo>
                    <a:pt x="92" y="48"/>
                  </a:lnTo>
                  <a:lnTo>
                    <a:pt x="97" y="41"/>
                  </a:lnTo>
                  <a:lnTo>
                    <a:pt x="101" y="32"/>
                  </a:lnTo>
                  <a:lnTo>
                    <a:pt x="104" y="23"/>
                  </a:lnTo>
                  <a:lnTo>
                    <a:pt x="108" y="16"/>
                  </a:lnTo>
                  <a:lnTo>
                    <a:pt x="111" y="9"/>
                  </a:lnTo>
                  <a:lnTo>
                    <a:pt x="115" y="3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8" y="2"/>
                  </a:lnTo>
                  <a:lnTo>
                    <a:pt x="152" y="3"/>
                  </a:lnTo>
                  <a:lnTo>
                    <a:pt x="170" y="9"/>
                  </a:lnTo>
                  <a:lnTo>
                    <a:pt x="189" y="16"/>
                  </a:lnTo>
                  <a:lnTo>
                    <a:pt x="210" y="23"/>
                  </a:lnTo>
                  <a:lnTo>
                    <a:pt x="233" y="32"/>
                  </a:lnTo>
                  <a:lnTo>
                    <a:pt x="256" y="42"/>
                  </a:lnTo>
                  <a:lnTo>
                    <a:pt x="341" y="311"/>
                  </a:lnTo>
                  <a:lnTo>
                    <a:pt x="269" y="311"/>
                  </a:lnTo>
                  <a:lnTo>
                    <a:pt x="269" y="329"/>
                  </a:lnTo>
                  <a:lnTo>
                    <a:pt x="267" y="348"/>
                  </a:lnTo>
                  <a:lnTo>
                    <a:pt x="262" y="368"/>
                  </a:lnTo>
                  <a:lnTo>
                    <a:pt x="253" y="384"/>
                  </a:lnTo>
                  <a:lnTo>
                    <a:pt x="240" y="398"/>
                  </a:lnTo>
                  <a:lnTo>
                    <a:pt x="226" y="410"/>
                  </a:lnTo>
                  <a:lnTo>
                    <a:pt x="209" y="419"/>
                  </a:lnTo>
                  <a:lnTo>
                    <a:pt x="191" y="424"/>
                  </a:lnTo>
                  <a:lnTo>
                    <a:pt x="171" y="426"/>
                  </a:lnTo>
                  <a:lnTo>
                    <a:pt x="161" y="426"/>
                  </a:lnTo>
                  <a:lnTo>
                    <a:pt x="152" y="424"/>
                  </a:lnTo>
                  <a:lnTo>
                    <a:pt x="143" y="422"/>
                  </a:lnTo>
                  <a:lnTo>
                    <a:pt x="134" y="419"/>
                  </a:lnTo>
                  <a:lnTo>
                    <a:pt x="125" y="415"/>
                  </a:lnTo>
                  <a:lnTo>
                    <a:pt x="117" y="410"/>
                  </a:lnTo>
                  <a:lnTo>
                    <a:pt x="110" y="405"/>
                  </a:lnTo>
                  <a:lnTo>
                    <a:pt x="102" y="398"/>
                  </a:lnTo>
                  <a:lnTo>
                    <a:pt x="90" y="384"/>
                  </a:lnTo>
                  <a:lnTo>
                    <a:pt x="81" y="366"/>
                  </a:lnTo>
                  <a:lnTo>
                    <a:pt x="76" y="348"/>
                  </a:lnTo>
                  <a:lnTo>
                    <a:pt x="74" y="329"/>
                  </a:lnTo>
                  <a:close/>
                </a:path>
              </a:pathLst>
            </a:custGeom>
            <a:solidFill>
              <a:srgbClr val="D16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17"/>
            <p:cNvSpPr>
              <a:spLocks/>
            </p:cNvSpPr>
            <p:nvPr/>
          </p:nvSpPr>
          <p:spPr bwMode="auto">
            <a:xfrm>
              <a:off x="1433" y="3155"/>
              <a:ext cx="167" cy="211"/>
            </a:xfrm>
            <a:custGeom>
              <a:avLst/>
              <a:gdLst>
                <a:gd name="T0" fmla="*/ 71 w 335"/>
                <a:gd name="T1" fmla="*/ 325 h 420"/>
                <a:gd name="T2" fmla="*/ 66 w 335"/>
                <a:gd name="T3" fmla="*/ 115 h 420"/>
                <a:gd name="T4" fmla="*/ 52 w 335"/>
                <a:gd name="T5" fmla="*/ 113 h 420"/>
                <a:gd name="T6" fmla="*/ 38 w 335"/>
                <a:gd name="T7" fmla="*/ 113 h 420"/>
                <a:gd name="T8" fmla="*/ 23 w 335"/>
                <a:gd name="T9" fmla="*/ 111 h 420"/>
                <a:gd name="T10" fmla="*/ 11 w 335"/>
                <a:gd name="T11" fmla="*/ 109 h 420"/>
                <a:gd name="T12" fmla="*/ 0 w 335"/>
                <a:gd name="T13" fmla="*/ 106 h 420"/>
                <a:gd name="T14" fmla="*/ 4 w 335"/>
                <a:gd name="T15" fmla="*/ 100 h 420"/>
                <a:gd name="T16" fmla="*/ 11 w 335"/>
                <a:gd name="T17" fmla="*/ 93 h 420"/>
                <a:gd name="T18" fmla="*/ 23 w 335"/>
                <a:gd name="T19" fmla="*/ 86 h 420"/>
                <a:gd name="T20" fmla="*/ 41 w 335"/>
                <a:gd name="T21" fmla="*/ 81 h 420"/>
                <a:gd name="T22" fmla="*/ 55 w 335"/>
                <a:gd name="T23" fmla="*/ 77 h 420"/>
                <a:gd name="T24" fmla="*/ 66 w 335"/>
                <a:gd name="T25" fmla="*/ 70 h 420"/>
                <a:gd name="T26" fmla="*/ 77 w 335"/>
                <a:gd name="T27" fmla="*/ 65 h 420"/>
                <a:gd name="T28" fmla="*/ 84 w 335"/>
                <a:gd name="T29" fmla="*/ 56 h 420"/>
                <a:gd name="T30" fmla="*/ 91 w 335"/>
                <a:gd name="T31" fmla="*/ 47 h 420"/>
                <a:gd name="T32" fmla="*/ 96 w 335"/>
                <a:gd name="T33" fmla="*/ 40 h 420"/>
                <a:gd name="T34" fmla="*/ 99 w 335"/>
                <a:gd name="T35" fmla="*/ 31 h 420"/>
                <a:gd name="T36" fmla="*/ 103 w 335"/>
                <a:gd name="T37" fmla="*/ 23 h 420"/>
                <a:gd name="T38" fmla="*/ 107 w 335"/>
                <a:gd name="T39" fmla="*/ 16 h 420"/>
                <a:gd name="T40" fmla="*/ 108 w 335"/>
                <a:gd name="T41" fmla="*/ 9 h 420"/>
                <a:gd name="T42" fmla="*/ 112 w 335"/>
                <a:gd name="T43" fmla="*/ 3 h 420"/>
                <a:gd name="T44" fmla="*/ 115 w 335"/>
                <a:gd name="T45" fmla="*/ 0 h 420"/>
                <a:gd name="T46" fmla="*/ 122 w 335"/>
                <a:gd name="T47" fmla="*/ 0 h 420"/>
                <a:gd name="T48" fmla="*/ 135 w 335"/>
                <a:gd name="T49" fmla="*/ 1 h 420"/>
                <a:gd name="T50" fmla="*/ 149 w 335"/>
                <a:gd name="T51" fmla="*/ 5 h 420"/>
                <a:gd name="T52" fmla="*/ 167 w 335"/>
                <a:gd name="T53" fmla="*/ 10 h 420"/>
                <a:gd name="T54" fmla="*/ 186 w 335"/>
                <a:gd name="T55" fmla="*/ 16 h 420"/>
                <a:gd name="T56" fmla="*/ 207 w 335"/>
                <a:gd name="T57" fmla="*/ 24 h 420"/>
                <a:gd name="T58" fmla="*/ 229 w 335"/>
                <a:gd name="T59" fmla="*/ 33 h 420"/>
                <a:gd name="T60" fmla="*/ 252 w 335"/>
                <a:gd name="T61" fmla="*/ 42 h 420"/>
                <a:gd name="T62" fmla="*/ 335 w 335"/>
                <a:gd name="T63" fmla="*/ 306 h 420"/>
                <a:gd name="T64" fmla="*/ 264 w 335"/>
                <a:gd name="T65" fmla="*/ 306 h 420"/>
                <a:gd name="T66" fmla="*/ 264 w 335"/>
                <a:gd name="T67" fmla="*/ 325 h 420"/>
                <a:gd name="T68" fmla="*/ 262 w 335"/>
                <a:gd name="T69" fmla="*/ 344 h 420"/>
                <a:gd name="T70" fmla="*/ 257 w 335"/>
                <a:gd name="T71" fmla="*/ 362 h 420"/>
                <a:gd name="T72" fmla="*/ 248 w 335"/>
                <a:gd name="T73" fmla="*/ 378 h 420"/>
                <a:gd name="T74" fmla="*/ 236 w 335"/>
                <a:gd name="T75" fmla="*/ 392 h 420"/>
                <a:gd name="T76" fmla="*/ 221 w 335"/>
                <a:gd name="T77" fmla="*/ 405 h 420"/>
                <a:gd name="T78" fmla="*/ 204 w 335"/>
                <a:gd name="T79" fmla="*/ 413 h 420"/>
                <a:gd name="T80" fmla="*/ 186 w 335"/>
                <a:gd name="T81" fmla="*/ 419 h 420"/>
                <a:gd name="T82" fmla="*/ 167 w 335"/>
                <a:gd name="T83" fmla="*/ 420 h 420"/>
                <a:gd name="T84" fmla="*/ 158 w 335"/>
                <a:gd name="T85" fmla="*/ 420 h 420"/>
                <a:gd name="T86" fmla="*/ 149 w 335"/>
                <a:gd name="T87" fmla="*/ 419 h 420"/>
                <a:gd name="T88" fmla="*/ 138 w 335"/>
                <a:gd name="T89" fmla="*/ 417 h 420"/>
                <a:gd name="T90" fmla="*/ 131 w 335"/>
                <a:gd name="T91" fmla="*/ 413 h 420"/>
                <a:gd name="T92" fmla="*/ 122 w 335"/>
                <a:gd name="T93" fmla="*/ 410 h 420"/>
                <a:gd name="T94" fmla="*/ 114 w 335"/>
                <a:gd name="T95" fmla="*/ 405 h 420"/>
                <a:gd name="T96" fmla="*/ 107 w 335"/>
                <a:gd name="T97" fmla="*/ 399 h 420"/>
                <a:gd name="T98" fmla="*/ 99 w 335"/>
                <a:gd name="T99" fmla="*/ 392 h 420"/>
                <a:gd name="T100" fmla="*/ 87 w 335"/>
                <a:gd name="T101" fmla="*/ 378 h 420"/>
                <a:gd name="T102" fmla="*/ 78 w 335"/>
                <a:gd name="T103" fmla="*/ 362 h 420"/>
                <a:gd name="T104" fmla="*/ 73 w 335"/>
                <a:gd name="T105" fmla="*/ 344 h 420"/>
                <a:gd name="T106" fmla="*/ 71 w 335"/>
                <a:gd name="T107" fmla="*/ 325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5" h="420">
                  <a:moveTo>
                    <a:pt x="71" y="325"/>
                  </a:moveTo>
                  <a:lnTo>
                    <a:pt x="66" y="115"/>
                  </a:lnTo>
                  <a:lnTo>
                    <a:pt x="52" y="113"/>
                  </a:lnTo>
                  <a:lnTo>
                    <a:pt x="38" y="113"/>
                  </a:lnTo>
                  <a:lnTo>
                    <a:pt x="23" y="111"/>
                  </a:lnTo>
                  <a:lnTo>
                    <a:pt x="11" y="109"/>
                  </a:lnTo>
                  <a:lnTo>
                    <a:pt x="0" y="106"/>
                  </a:lnTo>
                  <a:lnTo>
                    <a:pt x="4" y="100"/>
                  </a:lnTo>
                  <a:lnTo>
                    <a:pt x="11" y="93"/>
                  </a:lnTo>
                  <a:lnTo>
                    <a:pt x="23" y="86"/>
                  </a:lnTo>
                  <a:lnTo>
                    <a:pt x="41" y="81"/>
                  </a:lnTo>
                  <a:lnTo>
                    <a:pt x="55" y="77"/>
                  </a:lnTo>
                  <a:lnTo>
                    <a:pt x="66" y="70"/>
                  </a:lnTo>
                  <a:lnTo>
                    <a:pt x="77" y="65"/>
                  </a:lnTo>
                  <a:lnTo>
                    <a:pt x="84" y="56"/>
                  </a:lnTo>
                  <a:lnTo>
                    <a:pt x="91" y="47"/>
                  </a:lnTo>
                  <a:lnTo>
                    <a:pt x="96" y="40"/>
                  </a:lnTo>
                  <a:lnTo>
                    <a:pt x="99" y="31"/>
                  </a:lnTo>
                  <a:lnTo>
                    <a:pt x="103" y="23"/>
                  </a:lnTo>
                  <a:lnTo>
                    <a:pt x="107" y="16"/>
                  </a:lnTo>
                  <a:lnTo>
                    <a:pt x="108" y="9"/>
                  </a:lnTo>
                  <a:lnTo>
                    <a:pt x="112" y="3"/>
                  </a:lnTo>
                  <a:lnTo>
                    <a:pt x="115" y="0"/>
                  </a:lnTo>
                  <a:lnTo>
                    <a:pt x="122" y="0"/>
                  </a:lnTo>
                  <a:lnTo>
                    <a:pt x="135" y="1"/>
                  </a:lnTo>
                  <a:lnTo>
                    <a:pt x="149" y="5"/>
                  </a:lnTo>
                  <a:lnTo>
                    <a:pt x="167" y="10"/>
                  </a:lnTo>
                  <a:lnTo>
                    <a:pt x="186" y="16"/>
                  </a:lnTo>
                  <a:lnTo>
                    <a:pt x="207" y="24"/>
                  </a:lnTo>
                  <a:lnTo>
                    <a:pt x="229" y="33"/>
                  </a:lnTo>
                  <a:lnTo>
                    <a:pt x="252" y="42"/>
                  </a:lnTo>
                  <a:lnTo>
                    <a:pt x="335" y="306"/>
                  </a:lnTo>
                  <a:lnTo>
                    <a:pt x="264" y="306"/>
                  </a:lnTo>
                  <a:lnTo>
                    <a:pt x="264" y="325"/>
                  </a:lnTo>
                  <a:lnTo>
                    <a:pt x="262" y="344"/>
                  </a:lnTo>
                  <a:lnTo>
                    <a:pt x="257" y="362"/>
                  </a:lnTo>
                  <a:lnTo>
                    <a:pt x="248" y="378"/>
                  </a:lnTo>
                  <a:lnTo>
                    <a:pt x="236" y="392"/>
                  </a:lnTo>
                  <a:lnTo>
                    <a:pt x="221" y="405"/>
                  </a:lnTo>
                  <a:lnTo>
                    <a:pt x="204" y="413"/>
                  </a:lnTo>
                  <a:lnTo>
                    <a:pt x="186" y="419"/>
                  </a:lnTo>
                  <a:lnTo>
                    <a:pt x="167" y="420"/>
                  </a:lnTo>
                  <a:lnTo>
                    <a:pt x="158" y="420"/>
                  </a:lnTo>
                  <a:lnTo>
                    <a:pt x="149" y="419"/>
                  </a:lnTo>
                  <a:lnTo>
                    <a:pt x="138" y="417"/>
                  </a:lnTo>
                  <a:lnTo>
                    <a:pt x="131" y="413"/>
                  </a:lnTo>
                  <a:lnTo>
                    <a:pt x="122" y="410"/>
                  </a:lnTo>
                  <a:lnTo>
                    <a:pt x="114" y="405"/>
                  </a:lnTo>
                  <a:lnTo>
                    <a:pt x="107" y="399"/>
                  </a:lnTo>
                  <a:lnTo>
                    <a:pt x="99" y="392"/>
                  </a:lnTo>
                  <a:lnTo>
                    <a:pt x="87" y="378"/>
                  </a:lnTo>
                  <a:lnTo>
                    <a:pt x="78" y="362"/>
                  </a:lnTo>
                  <a:lnTo>
                    <a:pt x="73" y="344"/>
                  </a:lnTo>
                  <a:lnTo>
                    <a:pt x="71" y="325"/>
                  </a:lnTo>
                  <a:close/>
                </a:path>
              </a:pathLst>
            </a:custGeom>
            <a:solidFill>
              <a:srgbClr val="D66B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8"/>
            <p:cNvSpPr>
              <a:spLocks/>
            </p:cNvSpPr>
            <p:nvPr/>
          </p:nvSpPr>
          <p:spPr bwMode="auto">
            <a:xfrm>
              <a:off x="1435" y="3156"/>
              <a:ext cx="164" cy="208"/>
            </a:xfrm>
            <a:custGeom>
              <a:avLst/>
              <a:gdLst>
                <a:gd name="T0" fmla="*/ 69 w 329"/>
                <a:gd name="T1" fmla="*/ 322 h 416"/>
                <a:gd name="T2" fmla="*/ 64 w 329"/>
                <a:gd name="T3" fmla="*/ 112 h 416"/>
                <a:gd name="T4" fmla="*/ 50 w 329"/>
                <a:gd name="T5" fmla="*/ 112 h 416"/>
                <a:gd name="T6" fmla="*/ 35 w 329"/>
                <a:gd name="T7" fmla="*/ 112 h 416"/>
                <a:gd name="T8" fmla="*/ 23 w 329"/>
                <a:gd name="T9" fmla="*/ 110 h 416"/>
                <a:gd name="T10" fmla="*/ 11 w 329"/>
                <a:gd name="T11" fmla="*/ 108 h 416"/>
                <a:gd name="T12" fmla="*/ 0 w 329"/>
                <a:gd name="T13" fmla="*/ 105 h 416"/>
                <a:gd name="T14" fmla="*/ 4 w 329"/>
                <a:gd name="T15" fmla="*/ 98 h 416"/>
                <a:gd name="T16" fmla="*/ 11 w 329"/>
                <a:gd name="T17" fmla="*/ 92 h 416"/>
                <a:gd name="T18" fmla="*/ 21 w 329"/>
                <a:gd name="T19" fmla="*/ 87 h 416"/>
                <a:gd name="T20" fmla="*/ 39 w 329"/>
                <a:gd name="T21" fmla="*/ 82 h 416"/>
                <a:gd name="T22" fmla="*/ 53 w 329"/>
                <a:gd name="T23" fmla="*/ 76 h 416"/>
                <a:gd name="T24" fmla="*/ 64 w 329"/>
                <a:gd name="T25" fmla="*/ 71 h 416"/>
                <a:gd name="T26" fmla="*/ 73 w 329"/>
                <a:gd name="T27" fmla="*/ 64 h 416"/>
                <a:gd name="T28" fmla="*/ 80 w 329"/>
                <a:gd name="T29" fmla="*/ 57 h 416"/>
                <a:gd name="T30" fmla="*/ 87 w 329"/>
                <a:gd name="T31" fmla="*/ 48 h 416"/>
                <a:gd name="T32" fmla="*/ 92 w 329"/>
                <a:gd name="T33" fmla="*/ 39 h 416"/>
                <a:gd name="T34" fmla="*/ 95 w 329"/>
                <a:gd name="T35" fmla="*/ 32 h 416"/>
                <a:gd name="T36" fmla="*/ 99 w 329"/>
                <a:gd name="T37" fmla="*/ 23 h 416"/>
                <a:gd name="T38" fmla="*/ 103 w 329"/>
                <a:gd name="T39" fmla="*/ 16 h 416"/>
                <a:gd name="T40" fmla="*/ 106 w 329"/>
                <a:gd name="T41" fmla="*/ 9 h 416"/>
                <a:gd name="T42" fmla="*/ 110 w 329"/>
                <a:gd name="T43" fmla="*/ 4 h 416"/>
                <a:gd name="T44" fmla="*/ 113 w 329"/>
                <a:gd name="T45" fmla="*/ 0 h 416"/>
                <a:gd name="T46" fmla="*/ 120 w 329"/>
                <a:gd name="T47" fmla="*/ 0 h 416"/>
                <a:gd name="T48" fmla="*/ 131 w 329"/>
                <a:gd name="T49" fmla="*/ 2 h 416"/>
                <a:gd name="T50" fmla="*/ 145 w 329"/>
                <a:gd name="T51" fmla="*/ 6 h 416"/>
                <a:gd name="T52" fmla="*/ 163 w 329"/>
                <a:gd name="T53" fmla="*/ 9 h 416"/>
                <a:gd name="T54" fmla="*/ 182 w 329"/>
                <a:gd name="T55" fmla="*/ 16 h 416"/>
                <a:gd name="T56" fmla="*/ 202 w 329"/>
                <a:gd name="T57" fmla="*/ 23 h 416"/>
                <a:gd name="T58" fmla="*/ 225 w 329"/>
                <a:gd name="T59" fmla="*/ 32 h 416"/>
                <a:gd name="T60" fmla="*/ 246 w 329"/>
                <a:gd name="T61" fmla="*/ 41 h 416"/>
                <a:gd name="T62" fmla="*/ 329 w 329"/>
                <a:gd name="T63" fmla="*/ 303 h 416"/>
                <a:gd name="T64" fmla="*/ 258 w 329"/>
                <a:gd name="T65" fmla="*/ 303 h 416"/>
                <a:gd name="T66" fmla="*/ 258 w 329"/>
                <a:gd name="T67" fmla="*/ 322 h 416"/>
                <a:gd name="T68" fmla="*/ 256 w 329"/>
                <a:gd name="T69" fmla="*/ 342 h 416"/>
                <a:gd name="T70" fmla="*/ 251 w 329"/>
                <a:gd name="T71" fmla="*/ 359 h 416"/>
                <a:gd name="T72" fmla="*/ 242 w 329"/>
                <a:gd name="T73" fmla="*/ 375 h 416"/>
                <a:gd name="T74" fmla="*/ 230 w 329"/>
                <a:gd name="T75" fmla="*/ 388 h 416"/>
                <a:gd name="T76" fmla="*/ 216 w 329"/>
                <a:gd name="T77" fmla="*/ 400 h 416"/>
                <a:gd name="T78" fmla="*/ 200 w 329"/>
                <a:gd name="T79" fmla="*/ 409 h 416"/>
                <a:gd name="T80" fmla="*/ 182 w 329"/>
                <a:gd name="T81" fmla="*/ 414 h 416"/>
                <a:gd name="T82" fmla="*/ 163 w 329"/>
                <a:gd name="T83" fmla="*/ 416 h 416"/>
                <a:gd name="T84" fmla="*/ 154 w 329"/>
                <a:gd name="T85" fmla="*/ 416 h 416"/>
                <a:gd name="T86" fmla="*/ 145 w 329"/>
                <a:gd name="T87" fmla="*/ 414 h 416"/>
                <a:gd name="T88" fmla="*/ 136 w 329"/>
                <a:gd name="T89" fmla="*/ 412 h 416"/>
                <a:gd name="T90" fmla="*/ 127 w 329"/>
                <a:gd name="T91" fmla="*/ 409 h 416"/>
                <a:gd name="T92" fmla="*/ 118 w 329"/>
                <a:gd name="T93" fmla="*/ 405 h 416"/>
                <a:gd name="T94" fmla="*/ 111 w 329"/>
                <a:gd name="T95" fmla="*/ 402 h 416"/>
                <a:gd name="T96" fmla="*/ 104 w 329"/>
                <a:gd name="T97" fmla="*/ 396 h 416"/>
                <a:gd name="T98" fmla="*/ 97 w 329"/>
                <a:gd name="T99" fmla="*/ 389 h 416"/>
                <a:gd name="T100" fmla="*/ 85 w 329"/>
                <a:gd name="T101" fmla="*/ 375 h 416"/>
                <a:gd name="T102" fmla="*/ 76 w 329"/>
                <a:gd name="T103" fmla="*/ 358 h 416"/>
                <a:gd name="T104" fmla="*/ 71 w 329"/>
                <a:gd name="T105" fmla="*/ 340 h 416"/>
                <a:gd name="T106" fmla="*/ 69 w 329"/>
                <a:gd name="T107" fmla="*/ 32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" h="416">
                  <a:moveTo>
                    <a:pt x="69" y="322"/>
                  </a:moveTo>
                  <a:lnTo>
                    <a:pt x="64" y="112"/>
                  </a:lnTo>
                  <a:lnTo>
                    <a:pt x="50" y="112"/>
                  </a:lnTo>
                  <a:lnTo>
                    <a:pt x="35" y="112"/>
                  </a:lnTo>
                  <a:lnTo>
                    <a:pt x="23" y="110"/>
                  </a:lnTo>
                  <a:lnTo>
                    <a:pt x="11" y="108"/>
                  </a:lnTo>
                  <a:lnTo>
                    <a:pt x="0" y="105"/>
                  </a:lnTo>
                  <a:lnTo>
                    <a:pt x="4" y="98"/>
                  </a:lnTo>
                  <a:lnTo>
                    <a:pt x="11" y="92"/>
                  </a:lnTo>
                  <a:lnTo>
                    <a:pt x="21" y="87"/>
                  </a:lnTo>
                  <a:lnTo>
                    <a:pt x="39" y="82"/>
                  </a:lnTo>
                  <a:lnTo>
                    <a:pt x="53" y="76"/>
                  </a:lnTo>
                  <a:lnTo>
                    <a:pt x="64" y="71"/>
                  </a:lnTo>
                  <a:lnTo>
                    <a:pt x="73" y="64"/>
                  </a:lnTo>
                  <a:lnTo>
                    <a:pt x="80" y="57"/>
                  </a:lnTo>
                  <a:lnTo>
                    <a:pt x="87" y="48"/>
                  </a:lnTo>
                  <a:lnTo>
                    <a:pt x="92" y="39"/>
                  </a:lnTo>
                  <a:lnTo>
                    <a:pt x="95" y="32"/>
                  </a:lnTo>
                  <a:lnTo>
                    <a:pt x="99" y="23"/>
                  </a:lnTo>
                  <a:lnTo>
                    <a:pt x="103" y="16"/>
                  </a:lnTo>
                  <a:lnTo>
                    <a:pt x="106" y="9"/>
                  </a:lnTo>
                  <a:lnTo>
                    <a:pt x="110" y="4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31" y="2"/>
                  </a:lnTo>
                  <a:lnTo>
                    <a:pt x="145" y="6"/>
                  </a:lnTo>
                  <a:lnTo>
                    <a:pt x="163" y="9"/>
                  </a:lnTo>
                  <a:lnTo>
                    <a:pt x="182" y="16"/>
                  </a:lnTo>
                  <a:lnTo>
                    <a:pt x="202" y="23"/>
                  </a:lnTo>
                  <a:lnTo>
                    <a:pt x="225" y="32"/>
                  </a:lnTo>
                  <a:lnTo>
                    <a:pt x="246" y="41"/>
                  </a:lnTo>
                  <a:lnTo>
                    <a:pt x="329" y="303"/>
                  </a:lnTo>
                  <a:lnTo>
                    <a:pt x="258" y="303"/>
                  </a:lnTo>
                  <a:lnTo>
                    <a:pt x="258" y="322"/>
                  </a:lnTo>
                  <a:lnTo>
                    <a:pt x="256" y="342"/>
                  </a:lnTo>
                  <a:lnTo>
                    <a:pt x="251" y="359"/>
                  </a:lnTo>
                  <a:lnTo>
                    <a:pt x="242" y="375"/>
                  </a:lnTo>
                  <a:lnTo>
                    <a:pt x="230" y="388"/>
                  </a:lnTo>
                  <a:lnTo>
                    <a:pt x="216" y="400"/>
                  </a:lnTo>
                  <a:lnTo>
                    <a:pt x="200" y="409"/>
                  </a:lnTo>
                  <a:lnTo>
                    <a:pt x="182" y="414"/>
                  </a:lnTo>
                  <a:lnTo>
                    <a:pt x="163" y="416"/>
                  </a:lnTo>
                  <a:lnTo>
                    <a:pt x="154" y="416"/>
                  </a:lnTo>
                  <a:lnTo>
                    <a:pt x="145" y="414"/>
                  </a:lnTo>
                  <a:lnTo>
                    <a:pt x="136" y="412"/>
                  </a:lnTo>
                  <a:lnTo>
                    <a:pt x="127" y="409"/>
                  </a:lnTo>
                  <a:lnTo>
                    <a:pt x="118" y="405"/>
                  </a:lnTo>
                  <a:lnTo>
                    <a:pt x="111" y="402"/>
                  </a:lnTo>
                  <a:lnTo>
                    <a:pt x="104" y="396"/>
                  </a:lnTo>
                  <a:lnTo>
                    <a:pt x="97" y="389"/>
                  </a:lnTo>
                  <a:lnTo>
                    <a:pt x="85" y="375"/>
                  </a:lnTo>
                  <a:lnTo>
                    <a:pt x="76" y="358"/>
                  </a:lnTo>
                  <a:lnTo>
                    <a:pt x="71" y="340"/>
                  </a:lnTo>
                  <a:lnTo>
                    <a:pt x="69" y="322"/>
                  </a:lnTo>
                  <a:close/>
                </a:path>
              </a:pathLst>
            </a:custGeom>
            <a:solidFill>
              <a:srgbClr val="DD7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19"/>
            <p:cNvSpPr>
              <a:spLocks/>
            </p:cNvSpPr>
            <p:nvPr/>
          </p:nvSpPr>
          <p:spPr bwMode="auto">
            <a:xfrm>
              <a:off x="1437" y="3157"/>
              <a:ext cx="162" cy="205"/>
            </a:xfrm>
            <a:custGeom>
              <a:avLst/>
              <a:gdLst>
                <a:gd name="T0" fmla="*/ 65 w 323"/>
                <a:gd name="T1" fmla="*/ 318 h 410"/>
                <a:gd name="T2" fmla="*/ 60 w 323"/>
                <a:gd name="T3" fmla="*/ 110 h 410"/>
                <a:gd name="T4" fmla="*/ 47 w 323"/>
                <a:gd name="T5" fmla="*/ 108 h 410"/>
                <a:gd name="T6" fmla="*/ 35 w 323"/>
                <a:gd name="T7" fmla="*/ 108 h 410"/>
                <a:gd name="T8" fmla="*/ 21 w 323"/>
                <a:gd name="T9" fmla="*/ 106 h 410"/>
                <a:gd name="T10" fmla="*/ 8 w 323"/>
                <a:gd name="T11" fmla="*/ 105 h 410"/>
                <a:gd name="T12" fmla="*/ 0 w 323"/>
                <a:gd name="T13" fmla="*/ 101 h 410"/>
                <a:gd name="T14" fmla="*/ 3 w 323"/>
                <a:gd name="T15" fmla="*/ 96 h 410"/>
                <a:gd name="T16" fmla="*/ 8 w 323"/>
                <a:gd name="T17" fmla="*/ 90 h 410"/>
                <a:gd name="T18" fmla="*/ 19 w 323"/>
                <a:gd name="T19" fmla="*/ 85 h 410"/>
                <a:gd name="T20" fmla="*/ 37 w 323"/>
                <a:gd name="T21" fmla="*/ 80 h 410"/>
                <a:gd name="T22" fmla="*/ 51 w 323"/>
                <a:gd name="T23" fmla="*/ 76 h 410"/>
                <a:gd name="T24" fmla="*/ 61 w 323"/>
                <a:gd name="T25" fmla="*/ 71 h 410"/>
                <a:gd name="T26" fmla="*/ 70 w 323"/>
                <a:gd name="T27" fmla="*/ 64 h 410"/>
                <a:gd name="T28" fmla="*/ 77 w 323"/>
                <a:gd name="T29" fmla="*/ 57 h 410"/>
                <a:gd name="T30" fmla="*/ 84 w 323"/>
                <a:gd name="T31" fmla="*/ 48 h 410"/>
                <a:gd name="T32" fmla="*/ 90 w 323"/>
                <a:gd name="T33" fmla="*/ 39 h 410"/>
                <a:gd name="T34" fmla="*/ 93 w 323"/>
                <a:gd name="T35" fmla="*/ 32 h 410"/>
                <a:gd name="T36" fmla="*/ 97 w 323"/>
                <a:gd name="T37" fmla="*/ 23 h 410"/>
                <a:gd name="T38" fmla="*/ 100 w 323"/>
                <a:gd name="T39" fmla="*/ 16 h 410"/>
                <a:gd name="T40" fmla="*/ 102 w 323"/>
                <a:gd name="T41" fmla="*/ 9 h 410"/>
                <a:gd name="T42" fmla="*/ 106 w 323"/>
                <a:gd name="T43" fmla="*/ 4 h 410"/>
                <a:gd name="T44" fmla="*/ 109 w 323"/>
                <a:gd name="T45" fmla="*/ 0 h 410"/>
                <a:gd name="T46" fmla="*/ 116 w 323"/>
                <a:gd name="T47" fmla="*/ 0 h 410"/>
                <a:gd name="T48" fmla="*/ 127 w 323"/>
                <a:gd name="T49" fmla="*/ 2 h 410"/>
                <a:gd name="T50" fmla="*/ 143 w 323"/>
                <a:gd name="T51" fmla="*/ 6 h 410"/>
                <a:gd name="T52" fmla="*/ 159 w 323"/>
                <a:gd name="T53" fmla="*/ 9 h 410"/>
                <a:gd name="T54" fmla="*/ 178 w 323"/>
                <a:gd name="T55" fmla="*/ 16 h 410"/>
                <a:gd name="T56" fmla="*/ 198 w 323"/>
                <a:gd name="T57" fmla="*/ 23 h 410"/>
                <a:gd name="T58" fmla="*/ 221 w 323"/>
                <a:gd name="T59" fmla="*/ 32 h 410"/>
                <a:gd name="T60" fmla="*/ 242 w 323"/>
                <a:gd name="T61" fmla="*/ 41 h 410"/>
                <a:gd name="T62" fmla="*/ 323 w 323"/>
                <a:gd name="T63" fmla="*/ 299 h 410"/>
                <a:gd name="T64" fmla="*/ 252 w 323"/>
                <a:gd name="T65" fmla="*/ 299 h 410"/>
                <a:gd name="T66" fmla="*/ 252 w 323"/>
                <a:gd name="T67" fmla="*/ 318 h 410"/>
                <a:gd name="T68" fmla="*/ 251 w 323"/>
                <a:gd name="T69" fmla="*/ 338 h 410"/>
                <a:gd name="T70" fmla="*/ 245 w 323"/>
                <a:gd name="T71" fmla="*/ 354 h 410"/>
                <a:gd name="T72" fmla="*/ 236 w 323"/>
                <a:gd name="T73" fmla="*/ 370 h 410"/>
                <a:gd name="T74" fmla="*/ 224 w 323"/>
                <a:gd name="T75" fmla="*/ 384 h 410"/>
                <a:gd name="T76" fmla="*/ 212 w 323"/>
                <a:gd name="T77" fmla="*/ 394 h 410"/>
                <a:gd name="T78" fmla="*/ 196 w 323"/>
                <a:gd name="T79" fmla="*/ 403 h 410"/>
                <a:gd name="T80" fmla="*/ 178 w 323"/>
                <a:gd name="T81" fmla="*/ 409 h 410"/>
                <a:gd name="T82" fmla="*/ 159 w 323"/>
                <a:gd name="T83" fmla="*/ 410 h 410"/>
                <a:gd name="T84" fmla="*/ 150 w 323"/>
                <a:gd name="T85" fmla="*/ 410 h 410"/>
                <a:gd name="T86" fmla="*/ 141 w 323"/>
                <a:gd name="T87" fmla="*/ 409 h 410"/>
                <a:gd name="T88" fmla="*/ 132 w 323"/>
                <a:gd name="T89" fmla="*/ 407 h 410"/>
                <a:gd name="T90" fmla="*/ 123 w 323"/>
                <a:gd name="T91" fmla="*/ 403 h 410"/>
                <a:gd name="T92" fmla="*/ 114 w 323"/>
                <a:gd name="T93" fmla="*/ 400 h 410"/>
                <a:gd name="T94" fmla="*/ 107 w 323"/>
                <a:gd name="T95" fmla="*/ 396 h 410"/>
                <a:gd name="T96" fmla="*/ 100 w 323"/>
                <a:gd name="T97" fmla="*/ 391 h 410"/>
                <a:gd name="T98" fmla="*/ 93 w 323"/>
                <a:gd name="T99" fmla="*/ 384 h 410"/>
                <a:gd name="T100" fmla="*/ 81 w 323"/>
                <a:gd name="T101" fmla="*/ 370 h 410"/>
                <a:gd name="T102" fmla="*/ 72 w 323"/>
                <a:gd name="T103" fmla="*/ 354 h 410"/>
                <a:gd name="T104" fmla="*/ 67 w 323"/>
                <a:gd name="T105" fmla="*/ 336 h 410"/>
                <a:gd name="T106" fmla="*/ 65 w 323"/>
                <a:gd name="T107" fmla="*/ 318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3" h="410">
                  <a:moveTo>
                    <a:pt x="65" y="318"/>
                  </a:moveTo>
                  <a:lnTo>
                    <a:pt x="60" y="110"/>
                  </a:lnTo>
                  <a:lnTo>
                    <a:pt x="47" y="108"/>
                  </a:lnTo>
                  <a:lnTo>
                    <a:pt x="35" y="108"/>
                  </a:lnTo>
                  <a:lnTo>
                    <a:pt x="21" y="106"/>
                  </a:lnTo>
                  <a:lnTo>
                    <a:pt x="8" y="105"/>
                  </a:lnTo>
                  <a:lnTo>
                    <a:pt x="0" y="101"/>
                  </a:lnTo>
                  <a:lnTo>
                    <a:pt x="3" y="96"/>
                  </a:lnTo>
                  <a:lnTo>
                    <a:pt x="8" y="90"/>
                  </a:lnTo>
                  <a:lnTo>
                    <a:pt x="19" y="85"/>
                  </a:lnTo>
                  <a:lnTo>
                    <a:pt x="37" y="80"/>
                  </a:lnTo>
                  <a:lnTo>
                    <a:pt x="51" y="76"/>
                  </a:lnTo>
                  <a:lnTo>
                    <a:pt x="61" y="71"/>
                  </a:lnTo>
                  <a:lnTo>
                    <a:pt x="70" y="64"/>
                  </a:lnTo>
                  <a:lnTo>
                    <a:pt x="77" y="57"/>
                  </a:lnTo>
                  <a:lnTo>
                    <a:pt x="84" y="48"/>
                  </a:lnTo>
                  <a:lnTo>
                    <a:pt x="90" y="39"/>
                  </a:lnTo>
                  <a:lnTo>
                    <a:pt x="93" y="32"/>
                  </a:lnTo>
                  <a:lnTo>
                    <a:pt x="97" y="23"/>
                  </a:lnTo>
                  <a:lnTo>
                    <a:pt x="100" y="16"/>
                  </a:lnTo>
                  <a:lnTo>
                    <a:pt x="102" y="9"/>
                  </a:lnTo>
                  <a:lnTo>
                    <a:pt x="106" y="4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7" y="2"/>
                  </a:lnTo>
                  <a:lnTo>
                    <a:pt x="143" y="6"/>
                  </a:lnTo>
                  <a:lnTo>
                    <a:pt x="159" y="9"/>
                  </a:lnTo>
                  <a:lnTo>
                    <a:pt x="178" y="16"/>
                  </a:lnTo>
                  <a:lnTo>
                    <a:pt x="198" y="23"/>
                  </a:lnTo>
                  <a:lnTo>
                    <a:pt x="221" y="32"/>
                  </a:lnTo>
                  <a:lnTo>
                    <a:pt x="242" y="41"/>
                  </a:lnTo>
                  <a:lnTo>
                    <a:pt x="323" y="299"/>
                  </a:lnTo>
                  <a:lnTo>
                    <a:pt x="252" y="299"/>
                  </a:lnTo>
                  <a:lnTo>
                    <a:pt x="252" y="318"/>
                  </a:lnTo>
                  <a:lnTo>
                    <a:pt x="251" y="338"/>
                  </a:lnTo>
                  <a:lnTo>
                    <a:pt x="245" y="354"/>
                  </a:lnTo>
                  <a:lnTo>
                    <a:pt x="236" y="370"/>
                  </a:lnTo>
                  <a:lnTo>
                    <a:pt x="224" y="384"/>
                  </a:lnTo>
                  <a:lnTo>
                    <a:pt x="212" y="394"/>
                  </a:lnTo>
                  <a:lnTo>
                    <a:pt x="196" y="403"/>
                  </a:lnTo>
                  <a:lnTo>
                    <a:pt x="178" y="409"/>
                  </a:lnTo>
                  <a:lnTo>
                    <a:pt x="159" y="410"/>
                  </a:lnTo>
                  <a:lnTo>
                    <a:pt x="150" y="410"/>
                  </a:lnTo>
                  <a:lnTo>
                    <a:pt x="141" y="409"/>
                  </a:lnTo>
                  <a:lnTo>
                    <a:pt x="132" y="407"/>
                  </a:lnTo>
                  <a:lnTo>
                    <a:pt x="123" y="403"/>
                  </a:lnTo>
                  <a:lnTo>
                    <a:pt x="114" y="400"/>
                  </a:lnTo>
                  <a:lnTo>
                    <a:pt x="107" y="396"/>
                  </a:lnTo>
                  <a:lnTo>
                    <a:pt x="100" y="391"/>
                  </a:lnTo>
                  <a:lnTo>
                    <a:pt x="93" y="384"/>
                  </a:lnTo>
                  <a:lnTo>
                    <a:pt x="81" y="370"/>
                  </a:lnTo>
                  <a:lnTo>
                    <a:pt x="72" y="354"/>
                  </a:lnTo>
                  <a:lnTo>
                    <a:pt x="67" y="336"/>
                  </a:lnTo>
                  <a:lnTo>
                    <a:pt x="65" y="318"/>
                  </a:lnTo>
                  <a:close/>
                </a:path>
              </a:pathLst>
            </a:custGeom>
            <a:solidFill>
              <a:srgbClr val="E28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20"/>
            <p:cNvSpPr>
              <a:spLocks/>
            </p:cNvSpPr>
            <p:nvPr/>
          </p:nvSpPr>
          <p:spPr bwMode="auto">
            <a:xfrm>
              <a:off x="1439" y="3159"/>
              <a:ext cx="158" cy="201"/>
            </a:xfrm>
            <a:custGeom>
              <a:avLst/>
              <a:gdLst>
                <a:gd name="T0" fmla="*/ 64 w 317"/>
                <a:gd name="T1" fmla="*/ 311 h 403"/>
                <a:gd name="T2" fmla="*/ 58 w 317"/>
                <a:gd name="T3" fmla="*/ 104 h 403"/>
                <a:gd name="T4" fmla="*/ 46 w 317"/>
                <a:gd name="T5" fmla="*/ 102 h 403"/>
                <a:gd name="T6" fmla="*/ 34 w 317"/>
                <a:gd name="T7" fmla="*/ 102 h 403"/>
                <a:gd name="T8" fmla="*/ 21 w 317"/>
                <a:gd name="T9" fmla="*/ 102 h 403"/>
                <a:gd name="T10" fmla="*/ 9 w 317"/>
                <a:gd name="T11" fmla="*/ 101 h 403"/>
                <a:gd name="T12" fmla="*/ 0 w 317"/>
                <a:gd name="T13" fmla="*/ 97 h 403"/>
                <a:gd name="T14" fmla="*/ 4 w 317"/>
                <a:gd name="T15" fmla="*/ 92 h 403"/>
                <a:gd name="T16" fmla="*/ 9 w 317"/>
                <a:gd name="T17" fmla="*/ 86 h 403"/>
                <a:gd name="T18" fmla="*/ 18 w 317"/>
                <a:gd name="T19" fmla="*/ 83 h 403"/>
                <a:gd name="T20" fmla="*/ 35 w 317"/>
                <a:gd name="T21" fmla="*/ 78 h 403"/>
                <a:gd name="T22" fmla="*/ 48 w 317"/>
                <a:gd name="T23" fmla="*/ 74 h 403"/>
                <a:gd name="T24" fmla="*/ 58 w 317"/>
                <a:gd name="T25" fmla="*/ 69 h 403"/>
                <a:gd name="T26" fmla="*/ 67 w 317"/>
                <a:gd name="T27" fmla="*/ 62 h 403"/>
                <a:gd name="T28" fmla="*/ 76 w 317"/>
                <a:gd name="T29" fmla="*/ 55 h 403"/>
                <a:gd name="T30" fmla="*/ 81 w 317"/>
                <a:gd name="T31" fmla="*/ 46 h 403"/>
                <a:gd name="T32" fmla="*/ 87 w 317"/>
                <a:gd name="T33" fmla="*/ 37 h 403"/>
                <a:gd name="T34" fmla="*/ 90 w 317"/>
                <a:gd name="T35" fmla="*/ 30 h 403"/>
                <a:gd name="T36" fmla="*/ 94 w 317"/>
                <a:gd name="T37" fmla="*/ 21 h 403"/>
                <a:gd name="T38" fmla="*/ 97 w 317"/>
                <a:gd name="T39" fmla="*/ 14 h 403"/>
                <a:gd name="T40" fmla="*/ 99 w 317"/>
                <a:gd name="T41" fmla="*/ 9 h 403"/>
                <a:gd name="T42" fmla="*/ 103 w 317"/>
                <a:gd name="T43" fmla="*/ 3 h 403"/>
                <a:gd name="T44" fmla="*/ 106 w 317"/>
                <a:gd name="T45" fmla="*/ 0 h 403"/>
                <a:gd name="T46" fmla="*/ 113 w 317"/>
                <a:gd name="T47" fmla="*/ 0 h 403"/>
                <a:gd name="T48" fmla="*/ 124 w 317"/>
                <a:gd name="T49" fmla="*/ 0 h 403"/>
                <a:gd name="T50" fmla="*/ 138 w 317"/>
                <a:gd name="T51" fmla="*/ 3 h 403"/>
                <a:gd name="T52" fmla="*/ 156 w 317"/>
                <a:gd name="T53" fmla="*/ 9 h 403"/>
                <a:gd name="T54" fmla="*/ 173 w 317"/>
                <a:gd name="T55" fmla="*/ 14 h 403"/>
                <a:gd name="T56" fmla="*/ 195 w 317"/>
                <a:gd name="T57" fmla="*/ 21 h 403"/>
                <a:gd name="T58" fmla="*/ 216 w 317"/>
                <a:gd name="T59" fmla="*/ 30 h 403"/>
                <a:gd name="T60" fmla="*/ 237 w 317"/>
                <a:gd name="T61" fmla="*/ 39 h 403"/>
                <a:gd name="T62" fmla="*/ 317 w 317"/>
                <a:gd name="T63" fmla="*/ 293 h 403"/>
                <a:gd name="T64" fmla="*/ 248 w 317"/>
                <a:gd name="T65" fmla="*/ 293 h 403"/>
                <a:gd name="T66" fmla="*/ 248 w 317"/>
                <a:gd name="T67" fmla="*/ 311 h 403"/>
                <a:gd name="T68" fmla="*/ 246 w 317"/>
                <a:gd name="T69" fmla="*/ 330 h 403"/>
                <a:gd name="T70" fmla="*/ 241 w 317"/>
                <a:gd name="T71" fmla="*/ 346 h 403"/>
                <a:gd name="T72" fmla="*/ 232 w 317"/>
                <a:gd name="T73" fmla="*/ 362 h 403"/>
                <a:gd name="T74" fmla="*/ 221 w 317"/>
                <a:gd name="T75" fmla="*/ 376 h 403"/>
                <a:gd name="T76" fmla="*/ 207 w 317"/>
                <a:gd name="T77" fmla="*/ 387 h 403"/>
                <a:gd name="T78" fmla="*/ 191 w 317"/>
                <a:gd name="T79" fmla="*/ 396 h 403"/>
                <a:gd name="T80" fmla="*/ 175 w 317"/>
                <a:gd name="T81" fmla="*/ 401 h 403"/>
                <a:gd name="T82" fmla="*/ 156 w 317"/>
                <a:gd name="T83" fmla="*/ 403 h 403"/>
                <a:gd name="T84" fmla="*/ 147 w 317"/>
                <a:gd name="T85" fmla="*/ 403 h 403"/>
                <a:gd name="T86" fmla="*/ 138 w 317"/>
                <a:gd name="T87" fmla="*/ 401 h 403"/>
                <a:gd name="T88" fmla="*/ 129 w 317"/>
                <a:gd name="T89" fmla="*/ 399 h 403"/>
                <a:gd name="T90" fmla="*/ 120 w 317"/>
                <a:gd name="T91" fmla="*/ 396 h 403"/>
                <a:gd name="T92" fmla="*/ 111 w 317"/>
                <a:gd name="T93" fmla="*/ 392 h 403"/>
                <a:gd name="T94" fmla="*/ 104 w 317"/>
                <a:gd name="T95" fmla="*/ 389 h 403"/>
                <a:gd name="T96" fmla="*/ 97 w 317"/>
                <a:gd name="T97" fmla="*/ 383 h 403"/>
                <a:gd name="T98" fmla="*/ 90 w 317"/>
                <a:gd name="T99" fmla="*/ 376 h 403"/>
                <a:gd name="T100" fmla="*/ 78 w 317"/>
                <a:gd name="T101" fmla="*/ 362 h 403"/>
                <a:gd name="T102" fmla="*/ 71 w 317"/>
                <a:gd name="T103" fmla="*/ 346 h 403"/>
                <a:gd name="T104" fmla="*/ 66 w 317"/>
                <a:gd name="T105" fmla="*/ 329 h 403"/>
                <a:gd name="T106" fmla="*/ 64 w 317"/>
                <a:gd name="T107" fmla="*/ 31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7" h="403">
                  <a:moveTo>
                    <a:pt x="64" y="311"/>
                  </a:moveTo>
                  <a:lnTo>
                    <a:pt x="58" y="104"/>
                  </a:lnTo>
                  <a:lnTo>
                    <a:pt x="46" y="102"/>
                  </a:lnTo>
                  <a:lnTo>
                    <a:pt x="34" y="102"/>
                  </a:lnTo>
                  <a:lnTo>
                    <a:pt x="21" y="102"/>
                  </a:lnTo>
                  <a:lnTo>
                    <a:pt x="9" y="101"/>
                  </a:lnTo>
                  <a:lnTo>
                    <a:pt x="0" y="97"/>
                  </a:lnTo>
                  <a:lnTo>
                    <a:pt x="4" y="92"/>
                  </a:lnTo>
                  <a:lnTo>
                    <a:pt x="9" y="86"/>
                  </a:lnTo>
                  <a:lnTo>
                    <a:pt x="18" y="83"/>
                  </a:lnTo>
                  <a:lnTo>
                    <a:pt x="35" y="78"/>
                  </a:lnTo>
                  <a:lnTo>
                    <a:pt x="48" y="74"/>
                  </a:lnTo>
                  <a:lnTo>
                    <a:pt x="58" y="69"/>
                  </a:lnTo>
                  <a:lnTo>
                    <a:pt x="67" y="62"/>
                  </a:lnTo>
                  <a:lnTo>
                    <a:pt x="76" y="55"/>
                  </a:lnTo>
                  <a:lnTo>
                    <a:pt x="81" y="46"/>
                  </a:lnTo>
                  <a:lnTo>
                    <a:pt x="87" y="37"/>
                  </a:lnTo>
                  <a:lnTo>
                    <a:pt x="90" y="30"/>
                  </a:lnTo>
                  <a:lnTo>
                    <a:pt x="94" y="21"/>
                  </a:lnTo>
                  <a:lnTo>
                    <a:pt x="97" y="14"/>
                  </a:lnTo>
                  <a:lnTo>
                    <a:pt x="99" y="9"/>
                  </a:lnTo>
                  <a:lnTo>
                    <a:pt x="103" y="3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8" y="3"/>
                  </a:lnTo>
                  <a:lnTo>
                    <a:pt x="156" y="9"/>
                  </a:lnTo>
                  <a:lnTo>
                    <a:pt x="173" y="14"/>
                  </a:lnTo>
                  <a:lnTo>
                    <a:pt x="195" y="21"/>
                  </a:lnTo>
                  <a:lnTo>
                    <a:pt x="216" y="30"/>
                  </a:lnTo>
                  <a:lnTo>
                    <a:pt x="237" y="39"/>
                  </a:lnTo>
                  <a:lnTo>
                    <a:pt x="317" y="293"/>
                  </a:lnTo>
                  <a:lnTo>
                    <a:pt x="248" y="293"/>
                  </a:lnTo>
                  <a:lnTo>
                    <a:pt x="248" y="311"/>
                  </a:lnTo>
                  <a:lnTo>
                    <a:pt x="246" y="330"/>
                  </a:lnTo>
                  <a:lnTo>
                    <a:pt x="241" y="346"/>
                  </a:lnTo>
                  <a:lnTo>
                    <a:pt x="232" y="362"/>
                  </a:lnTo>
                  <a:lnTo>
                    <a:pt x="221" y="376"/>
                  </a:lnTo>
                  <a:lnTo>
                    <a:pt x="207" y="387"/>
                  </a:lnTo>
                  <a:lnTo>
                    <a:pt x="191" y="396"/>
                  </a:lnTo>
                  <a:lnTo>
                    <a:pt x="175" y="401"/>
                  </a:lnTo>
                  <a:lnTo>
                    <a:pt x="156" y="403"/>
                  </a:lnTo>
                  <a:lnTo>
                    <a:pt x="147" y="403"/>
                  </a:lnTo>
                  <a:lnTo>
                    <a:pt x="138" y="401"/>
                  </a:lnTo>
                  <a:lnTo>
                    <a:pt x="129" y="399"/>
                  </a:lnTo>
                  <a:lnTo>
                    <a:pt x="120" y="396"/>
                  </a:lnTo>
                  <a:lnTo>
                    <a:pt x="111" y="392"/>
                  </a:lnTo>
                  <a:lnTo>
                    <a:pt x="104" y="389"/>
                  </a:lnTo>
                  <a:lnTo>
                    <a:pt x="97" y="383"/>
                  </a:lnTo>
                  <a:lnTo>
                    <a:pt x="90" y="376"/>
                  </a:lnTo>
                  <a:lnTo>
                    <a:pt x="78" y="362"/>
                  </a:lnTo>
                  <a:lnTo>
                    <a:pt x="71" y="346"/>
                  </a:lnTo>
                  <a:lnTo>
                    <a:pt x="66" y="329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EA96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21"/>
            <p:cNvSpPr>
              <a:spLocks/>
            </p:cNvSpPr>
            <p:nvPr/>
          </p:nvSpPr>
          <p:spPr bwMode="auto">
            <a:xfrm>
              <a:off x="1440" y="3160"/>
              <a:ext cx="156" cy="199"/>
            </a:xfrm>
            <a:custGeom>
              <a:avLst/>
              <a:gdLst>
                <a:gd name="T0" fmla="*/ 62 w 311"/>
                <a:gd name="T1" fmla="*/ 307 h 397"/>
                <a:gd name="T2" fmla="*/ 56 w 311"/>
                <a:gd name="T3" fmla="*/ 100 h 397"/>
                <a:gd name="T4" fmla="*/ 44 w 311"/>
                <a:gd name="T5" fmla="*/ 100 h 397"/>
                <a:gd name="T6" fmla="*/ 31 w 311"/>
                <a:gd name="T7" fmla="*/ 100 h 397"/>
                <a:gd name="T8" fmla="*/ 19 w 311"/>
                <a:gd name="T9" fmla="*/ 99 h 397"/>
                <a:gd name="T10" fmla="*/ 8 w 311"/>
                <a:gd name="T11" fmla="*/ 97 h 397"/>
                <a:gd name="T12" fmla="*/ 0 w 311"/>
                <a:gd name="T13" fmla="*/ 93 h 397"/>
                <a:gd name="T14" fmla="*/ 3 w 311"/>
                <a:gd name="T15" fmla="*/ 88 h 397"/>
                <a:gd name="T16" fmla="*/ 7 w 311"/>
                <a:gd name="T17" fmla="*/ 84 h 397"/>
                <a:gd name="T18" fmla="*/ 16 w 311"/>
                <a:gd name="T19" fmla="*/ 81 h 397"/>
                <a:gd name="T20" fmla="*/ 31 w 311"/>
                <a:gd name="T21" fmla="*/ 76 h 397"/>
                <a:gd name="T22" fmla="*/ 46 w 311"/>
                <a:gd name="T23" fmla="*/ 72 h 397"/>
                <a:gd name="T24" fmla="*/ 56 w 311"/>
                <a:gd name="T25" fmla="*/ 67 h 397"/>
                <a:gd name="T26" fmla="*/ 65 w 311"/>
                <a:gd name="T27" fmla="*/ 60 h 397"/>
                <a:gd name="T28" fmla="*/ 72 w 311"/>
                <a:gd name="T29" fmla="*/ 53 h 397"/>
                <a:gd name="T30" fmla="*/ 77 w 311"/>
                <a:gd name="T31" fmla="*/ 44 h 397"/>
                <a:gd name="T32" fmla="*/ 83 w 311"/>
                <a:gd name="T33" fmla="*/ 37 h 397"/>
                <a:gd name="T34" fmla="*/ 86 w 311"/>
                <a:gd name="T35" fmla="*/ 28 h 397"/>
                <a:gd name="T36" fmla="*/ 90 w 311"/>
                <a:gd name="T37" fmla="*/ 21 h 397"/>
                <a:gd name="T38" fmla="*/ 93 w 311"/>
                <a:gd name="T39" fmla="*/ 14 h 397"/>
                <a:gd name="T40" fmla="*/ 97 w 311"/>
                <a:gd name="T41" fmla="*/ 8 h 397"/>
                <a:gd name="T42" fmla="*/ 99 w 311"/>
                <a:gd name="T43" fmla="*/ 3 h 397"/>
                <a:gd name="T44" fmla="*/ 102 w 311"/>
                <a:gd name="T45" fmla="*/ 0 h 397"/>
                <a:gd name="T46" fmla="*/ 109 w 311"/>
                <a:gd name="T47" fmla="*/ 0 h 397"/>
                <a:gd name="T48" fmla="*/ 120 w 311"/>
                <a:gd name="T49" fmla="*/ 1 h 397"/>
                <a:gd name="T50" fmla="*/ 134 w 311"/>
                <a:gd name="T51" fmla="*/ 3 h 397"/>
                <a:gd name="T52" fmla="*/ 152 w 311"/>
                <a:gd name="T53" fmla="*/ 8 h 397"/>
                <a:gd name="T54" fmla="*/ 169 w 311"/>
                <a:gd name="T55" fmla="*/ 14 h 397"/>
                <a:gd name="T56" fmla="*/ 189 w 311"/>
                <a:gd name="T57" fmla="*/ 21 h 397"/>
                <a:gd name="T58" fmla="*/ 210 w 311"/>
                <a:gd name="T59" fmla="*/ 30 h 397"/>
                <a:gd name="T60" fmla="*/ 231 w 311"/>
                <a:gd name="T61" fmla="*/ 38 h 397"/>
                <a:gd name="T62" fmla="*/ 311 w 311"/>
                <a:gd name="T63" fmla="*/ 289 h 397"/>
                <a:gd name="T64" fmla="*/ 242 w 311"/>
                <a:gd name="T65" fmla="*/ 289 h 397"/>
                <a:gd name="T66" fmla="*/ 242 w 311"/>
                <a:gd name="T67" fmla="*/ 307 h 397"/>
                <a:gd name="T68" fmla="*/ 240 w 311"/>
                <a:gd name="T69" fmla="*/ 325 h 397"/>
                <a:gd name="T70" fmla="*/ 235 w 311"/>
                <a:gd name="T71" fmla="*/ 343 h 397"/>
                <a:gd name="T72" fmla="*/ 226 w 311"/>
                <a:gd name="T73" fmla="*/ 357 h 397"/>
                <a:gd name="T74" fmla="*/ 215 w 311"/>
                <a:gd name="T75" fmla="*/ 371 h 397"/>
                <a:gd name="T76" fmla="*/ 201 w 311"/>
                <a:gd name="T77" fmla="*/ 381 h 397"/>
                <a:gd name="T78" fmla="*/ 187 w 311"/>
                <a:gd name="T79" fmla="*/ 390 h 397"/>
                <a:gd name="T80" fmla="*/ 169 w 311"/>
                <a:gd name="T81" fmla="*/ 396 h 397"/>
                <a:gd name="T82" fmla="*/ 152 w 311"/>
                <a:gd name="T83" fmla="*/ 397 h 397"/>
                <a:gd name="T84" fmla="*/ 143 w 311"/>
                <a:gd name="T85" fmla="*/ 397 h 397"/>
                <a:gd name="T86" fmla="*/ 134 w 311"/>
                <a:gd name="T87" fmla="*/ 396 h 397"/>
                <a:gd name="T88" fmla="*/ 125 w 311"/>
                <a:gd name="T89" fmla="*/ 394 h 397"/>
                <a:gd name="T90" fmla="*/ 116 w 311"/>
                <a:gd name="T91" fmla="*/ 390 h 397"/>
                <a:gd name="T92" fmla="*/ 109 w 311"/>
                <a:gd name="T93" fmla="*/ 387 h 397"/>
                <a:gd name="T94" fmla="*/ 100 w 311"/>
                <a:gd name="T95" fmla="*/ 383 h 397"/>
                <a:gd name="T96" fmla="*/ 95 w 311"/>
                <a:gd name="T97" fmla="*/ 378 h 397"/>
                <a:gd name="T98" fmla="*/ 88 w 311"/>
                <a:gd name="T99" fmla="*/ 371 h 397"/>
                <a:gd name="T100" fmla="*/ 76 w 311"/>
                <a:gd name="T101" fmla="*/ 358 h 397"/>
                <a:gd name="T102" fmla="*/ 69 w 311"/>
                <a:gd name="T103" fmla="*/ 343 h 397"/>
                <a:gd name="T104" fmla="*/ 63 w 311"/>
                <a:gd name="T105" fmla="*/ 325 h 397"/>
                <a:gd name="T106" fmla="*/ 62 w 311"/>
                <a:gd name="T107" fmla="*/ 30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397">
                  <a:moveTo>
                    <a:pt x="62" y="307"/>
                  </a:moveTo>
                  <a:lnTo>
                    <a:pt x="56" y="100"/>
                  </a:lnTo>
                  <a:lnTo>
                    <a:pt x="44" y="100"/>
                  </a:lnTo>
                  <a:lnTo>
                    <a:pt x="31" y="100"/>
                  </a:lnTo>
                  <a:lnTo>
                    <a:pt x="19" y="99"/>
                  </a:lnTo>
                  <a:lnTo>
                    <a:pt x="8" y="97"/>
                  </a:lnTo>
                  <a:lnTo>
                    <a:pt x="0" y="93"/>
                  </a:lnTo>
                  <a:lnTo>
                    <a:pt x="3" y="88"/>
                  </a:lnTo>
                  <a:lnTo>
                    <a:pt x="7" y="84"/>
                  </a:lnTo>
                  <a:lnTo>
                    <a:pt x="16" y="81"/>
                  </a:lnTo>
                  <a:lnTo>
                    <a:pt x="31" y="76"/>
                  </a:lnTo>
                  <a:lnTo>
                    <a:pt x="46" y="72"/>
                  </a:lnTo>
                  <a:lnTo>
                    <a:pt x="56" y="67"/>
                  </a:lnTo>
                  <a:lnTo>
                    <a:pt x="65" y="60"/>
                  </a:lnTo>
                  <a:lnTo>
                    <a:pt x="72" y="53"/>
                  </a:lnTo>
                  <a:lnTo>
                    <a:pt x="77" y="44"/>
                  </a:lnTo>
                  <a:lnTo>
                    <a:pt x="83" y="37"/>
                  </a:lnTo>
                  <a:lnTo>
                    <a:pt x="86" y="28"/>
                  </a:lnTo>
                  <a:lnTo>
                    <a:pt x="90" y="21"/>
                  </a:lnTo>
                  <a:lnTo>
                    <a:pt x="93" y="14"/>
                  </a:lnTo>
                  <a:lnTo>
                    <a:pt x="97" y="8"/>
                  </a:lnTo>
                  <a:lnTo>
                    <a:pt x="99" y="3"/>
                  </a:lnTo>
                  <a:lnTo>
                    <a:pt x="102" y="0"/>
                  </a:lnTo>
                  <a:lnTo>
                    <a:pt x="109" y="0"/>
                  </a:lnTo>
                  <a:lnTo>
                    <a:pt x="120" y="1"/>
                  </a:lnTo>
                  <a:lnTo>
                    <a:pt x="134" y="3"/>
                  </a:lnTo>
                  <a:lnTo>
                    <a:pt x="152" y="8"/>
                  </a:lnTo>
                  <a:lnTo>
                    <a:pt x="169" y="14"/>
                  </a:lnTo>
                  <a:lnTo>
                    <a:pt x="189" y="21"/>
                  </a:lnTo>
                  <a:lnTo>
                    <a:pt x="210" y="30"/>
                  </a:lnTo>
                  <a:lnTo>
                    <a:pt x="231" y="38"/>
                  </a:lnTo>
                  <a:lnTo>
                    <a:pt x="311" y="289"/>
                  </a:lnTo>
                  <a:lnTo>
                    <a:pt x="242" y="289"/>
                  </a:lnTo>
                  <a:lnTo>
                    <a:pt x="242" y="307"/>
                  </a:lnTo>
                  <a:lnTo>
                    <a:pt x="240" y="325"/>
                  </a:lnTo>
                  <a:lnTo>
                    <a:pt x="235" y="343"/>
                  </a:lnTo>
                  <a:lnTo>
                    <a:pt x="226" y="357"/>
                  </a:lnTo>
                  <a:lnTo>
                    <a:pt x="215" y="371"/>
                  </a:lnTo>
                  <a:lnTo>
                    <a:pt x="201" y="381"/>
                  </a:lnTo>
                  <a:lnTo>
                    <a:pt x="187" y="390"/>
                  </a:lnTo>
                  <a:lnTo>
                    <a:pt x="169" y="396"/>
                  </a:lnTo>
                  <a:lnTo>
                    <a:pt x="152" y="397"/>
                  </a:lnTo>
                  <a:lnTo>
                    <a:pt x="143" y="397"/>
                  </a:lnTo>
                  <a:lnTo>
                    <a:pt x="134" y="396"/>
                  </a:lnTo>
                  <a:lnTo>
                    <a:pt x="125" y="394"/>
                  </a:lnTo>
                  <a:lnTo>
                    <a:pt x="116" y="390"/>
                  </a:lnTo>
                  <a:lnTo>
                    <a:pt x="109" y="387"/>
                  </a:lnTo>
                  <a:lnTo>
                    <a:pt x="100" y="383"/>
                  </a:lnTo>
                  <a:lnTo>
                    <a:pt x="95" y="378"/>
                  </a:lnTo>
                  <a:lnTo>
                    <a:pt x="88" y="371"/>
                  </a:lnTo>
                  <a:lnTo>
                    <a:pt x="76" y="358"/>
                  </a:lnTo>
                  <a:lnTo>
                    <a:pt x="69" y="343"/>
                  </a:lnTo>
                  <a:lnTo>
                    <a:pt x="63" y="325"/>
                  </a:lnTo>
                  <a:lnTo>
                    <a:pt x="62" y="307"/>
                  </a:lnTo>
                  <a:close/>
                </a:path>
              </a:pathLst>
            </a:custGeom>
            <a:solidFill>
              <a:srgbClr val="EF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22"/>
            <p:cNvSpPr>
              <a:spLocks/>
            </p:cNvSpPr>
            <p:nvPr/>
          </p:nvSpPr>
          <p:spPr bwMode="auto">
            <a:xfrm>
              <a:off x="1412" y="3417"/>
              <a:ext cx="165" cy="362"/>
            </a:xfrm>
            <a:custGeom>
              <a:avLst/>
              <a:gdLst>
                <a:gd name="T0" fmla="*/ 48 w 331"/>
                <a:gd name="T1" fmla="*/ 48 h 723"/>
                <a:gd name="T2" fmla="*/ 60 w 331"/>
                <a:gd name="T3" fmla="*/ 37 h 723"/>
                <a:gd name="T4" fmla="*/ 73 w 331"/>
                <a:gd name="T5" fmla="*/ 28 h 723"/>
                <a:gd name="T6" fmla="*/ 87 w 331"/>
                <a:gd name="T7" fmla="*/ 19 h 723"/>
                <a:gd name="T8" fmla="*/ 101 w 331"/>
                <a:gd name="T9" fmla="*/ 12 h 723"/>
                <a:gd name="T10" fmla="*/ 117 w 331"/>
                <a:gd name="T11" fmla="*/ 7 h 723"/>
                <a:gd name="T12" fmla="*/ 133 w 331"/>
                <a:gd name="T13" fmla="*/ 4 h 723"/>
                <a:gd name="T14" fmla="*/ 149 w 331"/>
                <a:gd name="T15" fmla="*/ 0 h 723"/>
                <a:gd name="T16" fmla="*/ 164 w 331"/>
                <a:gd name="T17" fmla="*/ 0 h 723"/>
                <a:gd name="T18" fmla="*/ 180 w 331"/>
                <a:gd name="T19" fmla="*/ 0 h 723"/>
                <a:gd name="T20" fmla="*/ 196 w 331"/>
                <a:gd name="T21" fmla="*/ 4 h 723"/>
                <a:gd name="T22" fmla="*/ 212 w 331"/>
                <a:gd name="T23" fmla="*/ 7 h 723"/>
                <a:gd name="T24" fmla="*/ 228 w 331"/>
                <a:gd name="T25" fmla="*/ 12 h 723"/>
                <a:gd name="T26" fmla="*/ 242 w 331"/>
                <a:gd name="T27" fmla="*/ 19 h 723"/>
                <a:gd name="T28" fmla="*/ 256 w 331"/>
                <a:gd name="T29" fmla="*/ 28 h 723"/>
                <a:gd name="T30" fmla="*/ 269 w 331"/>
                <a:gd name="T31" fmla="*/ 37 h 723"/>
                <a:gd name="T32" fmla="*/ 281 w 331"/>
                <a:gd name="T33" fmla="*/ 48 h 723"/>
                <a:gd name="T34" fmla="*/ 302 w 331"/>
                <a:gd name="T35" fmla="*/ 74 h 723"/>
                <a:gd name="T36" fmla="*/ 318 w 331"/>
                <a:gd name="T37" fmla="*/ 103 h 723"/>
                <a:gd name="T38" fmla="*/ 327 w 331"/>
                <a:gd name="T39" fmla="*/ 134 h 723"/>
                <a:gd name="T40" fmla="*/ 331 w 331"/>
                <a:gd name="T41" fmla="*/ 166 h 723"/>
                <a:gd name="T42" fmla="*/ 331 w 331"/>
                <a:gd name="T43" fmla="*/ 235 h 723"/>
                <a:gd name="T44" fmla="*/ 331 w 331"/>
                <a:gd name="T45" fmla="*/ 398 h 723"/>
                <a:gd name="T46" fmla="*/ 329 w 331"/>
                <a:gd name="T47" fmla="*/ 583 h 723"/>
                <a:gd name="T48" fmla="*/ 329 w 331"/>
                <a:gd name="T49" fmla="*/ 723 h 723"/>
                <a:gd name="T50" fmla="*/ 0 w 331"/>
                <a:gd name="T51" fmla="*/ 536 h 723"/>
                <a:gd name="T52" fmla="*/ 0 w 331"/>
                <a:gd name="T53" fmla="*/ 166 h 723"/>
                <a:gd name="T54" fmla="*/ 4 w 331"/>
                <a:gd name="T55" fmla="*/ 134 h 723"/>
                <a:gd name="T56" fmla="*/ 12 w 331"/>
                <a:gd name="T57" fmla="*/ 103 h 723"/>
                <a:gd name="T58" fmla="*/ 27 w 331"/>
                <a:gd name="T59" fmla="*/ 74 h 723"/>
                <a:gd name="T60" fmla="*/ 48 w 331"/>
                <a:gd name="T61" fmla="*/ 48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1" h="723">
                  <a:moveTo>
                    <a:pt x="48" y="48"/>
                  </a:moveTo>
                  <a:lnTo>
                    <a:pt x="60" y="37"/>
                  </a:lnTo>
                  <a:lnTo>
                    <a:pt x="73" y="28"/>
                  </a:lnTo>
                  <a:lnTo>
                    <a:pt x="87" y="19"/>
                  </a:lnTo>
                  <a:lnTo>
                    <a:pt x="101" y="12"/>
                  </a:lnTo>
                  <a:lnTo>
                    <a:pt x="117" y="7"/>
                  </a:lnTo>
                  <a:lnTo>
                    <a:pt x="133" y="4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196" y="4"/>
                  </a:lnTo>
                  <a:lnTo>
                    <a:pt x="212" y="7"/>
                  </a:lnTo>
                  <a:lnTo>
                    <a:pt x="228" y="12"/>
                  </a:lnTo>
                  <a:lnTo>
                    <a:pt x="242" y="19"/>
                  </a:lnTo>
                  <a:lnTo>
                    <a:pt x="256" y="28"/>
                  </a:lnTo>
                  <a:lnTo>
                    <a:pt x="269" y="37"/>
                  </a:lnTo>
                  <a:lnTo>
                    <a:pt x="281" y="48"/>
                  </a:lnTo>
                  <a:lnTo>
                    <a:pt x="302" y="74"/>
                  </a:lnTo>
                  <a:lnTo>
                    <a:pt x="318" y="103"/>
                  </a:lnTo>
                  <a:lnTo>
                    <a:pt x="327" y="134"/>
                  </a:lnTo>
                  <a:lnTo>
                    <a:pt x="331" y="166"/>
                  </a:lnTo>
                  <a:lnTo>
                    <a:pt x="331" y="235"/>
                  </a:lnTo>
                  <a:lnTo>
                    <a:pt x="331" y="398"/>
                  </a:lnTo>
                  <a:lnTo>
                    <a:pt x="329" y="583"/>
                  </a:lnTo>
                  <a:lnTo>
                    <a:pt x="329" y="723"/>
                  </a:lnTo>
                  <a:lnTo>
                    <a:pt x="0" y="536"/>
                  </a:lnTo>
                  <a:lnTo>
                    <a:pt x="0" y="166"/>
                  </a:lnTo>
                  <a:lnTo>
                    <a:pt x="4" y="134"/>
                  </a:lnTo>
                  <a:lnTo>
                    <a:pt x="12" y="103"/>
                  </a:lnTo>
                  <a:lnTo>
                    <a:pt x="27" y="74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164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23"/>
            <p:cNvSpPr>
              <a:spLocks/>
            </p:cNvSpPr>
            <p:nvPr/>
          </p:nvSpPr>
          <p:spPr bwMode="auto">
            <a:xfrm>
              <a:off x="1412" y="3418"/>
              <a:ext cx="164" cy="358"/>
            </a:xfrm>
            <a:custGeom>
              <a:avLst/>
              <a:gdLst>
                <a:gd name="T0" fmla="*/ 48 w 329"/>
                <a:gd name="T1" fmla="*/ 48 h 716"/>
                <a:gd name="T2" fmla="*/ 60 w 329"/>
                <a:gd name="T3" fmla="*/ 37 h 716"/>
                <a:gd name="T4" fmla="*/ 73 w 329"/>
                <a:gd name="T5" fmla="*/ 26 h 716"/>
                <a:gd name="T6" fmla="*/ 87 w 329"/>
                <a:gd name="T7" fmla="*/ 19 h 716"/>
                <a:gd name="T8" fmla="*/ 101 w 329"/>
                <a:gd name="T9" fmla="*/ 12 h 716"/>
                <a:gd name="T10" fmla="*/ 117 w 329"/>
                <a:gd name="T11" fmla="*/ 7 h 716"/>
                <a:gd name="T12" fmla="*/ 133 w 329"/>
                <a:gd name="T13" fmla="*/ 3 h 716"/>
                <a:gd name="T14" fmla="*/ 149 w 329"/>
                <a:gd name="T15" fmla="*/ 0 h 716"/>
                <a:gd name="T16" fmla="*/ 164 w 329"/>
                <a:gd name="T17" fmla="*/ 0 h 716"/>
                <a:gd name="T18" fmla="*/ 180 w 329"/>
                <a:gd name="T19" fmla="*/ 0 h 716"/>
                <a:gd name="T20" fmla="*/ 196 w 329"/>
                <a:gd name="T21" fmla="*/ 3 h 716"/>
                <a:gd name="T22" fmla="*/ 212 w 329"/>
                <a:gd name="T23" fmla="*/ 7 h 716"/>
                <a:gd name="T24" fmla="*/ 228 w 329"/>
                <a:gd name="T25" fmla="*/ 12 h 716"/>
                <a:gd name="T26" fmla="*/ 242 w 329"/>
                <a:gd name="T27" fmla="*/ 19 h 716"/>
                <a:gd name="T28" fmla="*/ 256 w 329"/>
                <a:gd name="T29" fmla="*/ 26 h 716"/>
                <a:gd name="T30" fmla="*/ 269 w 329"/>
                <a:gd name="T31" fmla="*/ 37 h 716"/>
                <a:gd name="T32" fmla="*/ 281 w 329"/>
                <a:gd name="T33" fmla="*/ 48 h 716"/>
                <a:gd name="T34" fmla="*/ 301 w 329"/>
                <a:gd name="T35" fmla="*/ 72 h 716"/>
                <a:gd name="T36" fmla="*/ 317 w 329"/>
                <a:gd name="T37" fmla="*/ 101 h 716"/>
                <a:gd name="T38" fmla="*/ 325 w 329"/>
                <a:gd name="T39" fmla="*/ 132 h 716"/>
                <a:gd name="T40" fmla="*/ 329 w 329"/>
                <a:gd name="T41" fmla="*/ 164 h 716"/>
                <a:gd name="T42" fmla="*/ 329 w 329"/>
                <a:gd name="T43" fmla="*/ 233 h 716"/>
                <a:gd name="T44" fmla="*/ 329 w 329"/>
                <a:gd name="T45" fmla="*/ 394 h 716"/>
                <a:gd name="T46" fmla="*/ 327 w 329"/>
                <a:gd name="T47" fmla="*/ 578 h 716"/>
                <a:gd name="T48" fmla="*/ 327 w 329"/>
                <a:gd name="T49" fmla="*/ 716 h 716"/>
                <a:gd name="T50" fmla="*/ 0 w 329"/>
                <a:gd name="T51" fmla="*/ 530 h 716"/>
                <a:gd name="T52" fmla="*/ 0 w 329"/>
                <a:gd name="T53" fmla="*/ 164 h 716"/>
                <a:gd name="T54" fmla="*/ 4 w 329"/>
                <a:gd name="T55" fmla="*/ 132 h 716"/>
                <a:gd name="T56" fmla="*/ 12 w 329"/>
                <a:gd name="T57" fmla="*/ 101 h 716"/>
                <a:gd name="T58" fmla="*/ 27 w 329"/>
                <a:gd name="T59" fmla="*/ 72 h 716"/>
                <a:gd name="T60" fmla="*/ 48 w 329"/>
                <a:gd name="T61" fmla="*/ 48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9" h="716">
                  <a:moveTo>
                    <a:pt x="48" y="48"/>
                  </a:moveTo>
                  <a:lnTo>
                    <a:pt x="60" y="37"/>
                  </a:lnTo>
                  <a:lnTo>
                    <a:pt x="73" y="26"/>
                  </a:lnTo>
                  <a:lnTo>
                    <a:pt x="87" y="19"/>
                  </a:lnTo>
                  <a:lnTo>
                    <a:pt x="101" y="12"/>
                  </a:lnTo>
                  <a:lnTo>
                    <a:pt x="117" y="7"/>
                  </a:lnTo>
                  <a:lnTo>
                    <a:pt x="133" y="3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196" y="3"/>
                  </a:lnTo>
                  <a:lnTo>
                    <a:pt x="212" y="7"/>
                  </a:lnTo>
                  <a:lnTo>
                    <a:pt x="228" y="12"/>
                  </a:lnTo>
                  <a:lnTo>
                    <a:pt x="242" y="19"/>
                  </a:lnTo>
                  <a:lnTo>
                    <a:pt x="256" y="26"/>
                  </a:lnTo>
                  <a:lnTo>
                    <a:pt x="269" y="37"/>
                  </a:lnTo>
                  <a:lnTo>
                    <a:pt x="281" y="48"/>
                  </a:lnTo>
                  <a:lnTo>
                    <a:pt x="301" y="72"/>
                  </a:lnTo>
                  <a:lnTo>
                    <a:pt x="317" y="101"/>
                  </a:lnTo>
                  <a:lnTo>
                    <a:pt x="325" y="132"/>
                  </a:lnTo>
                  <a:lnTo>
                    <a:pt x="329" y="164"/>
                  </a:lnTo>
                  <a:lnTo>
                    <a:pt x="329" y="233"/>
                  </a:lnTo>
                  <a:lnTo>
                    <a:pt x="329" y="394"/>
                  </a:lnTo>
                  <a:lnTo>
                    <a:pt x="327" y="578"/>
                  </a:lnTo>
                  <a:lnTo>
                    <a:pt x="327" y="716"/>
                  </a:lnTo>
                  <a:lnTo>
                    <a:pt x="0" y="530"/>
                  </a:lnTo>
                  <a:lnTo>
                    <a:pt x="0" y="164"/>
                  </a:lnTo>
                  <a:lnTo>
                    <a:pt x="4" y="132"/>
                  </a:lnTo>
                  <a:lnTo>
                    <a:pt x="12" y="101"/>
                  </a:lnTo>
                  <a:lnTo>
                    <a:pt x="27" y="72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1E4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4"/>
            <p:cNvSpPr>
              <a:spLocks/>
            </p:cNvSpPr>
            <p:nvPr/>
          </p:nvSpPr>
          <p:spPr bwMode="auto">
            <a:xfrm>
              <a:off x="1412" y="3419"/>
              <a:ext cx="164" cy="354"/>
            </a:xfrm>
            <a:custGeom>
              <a:avLst/>
              <a:gdLst>
                <a:gd name="T0" fmla="*/ 48 w 327"/>
                <a:gd name="T1" fmla="*/ 47 h 709"/>
                <a:gd name="T2" fmla="*/ 60 w 327"/>
                <a:gd name="T3" fmla="*/ 37 h 709"/>
                <a:gd name="T4" fmla="*/ 73 w 327"/>
                <a:gd name="T5" fmla="*/ 26 h 709"/>
                <a:gd name="T6" fmla="*/ 87 w 327"/>
                <a:gd name="T7" fmla="*/ 19 h 709"/>
                <a:gd name="T8" fmla="*/ 101 w 327"/>
                <a:gd name="T9" fmla="*/ 12 h 709"/>
                <a:gd name="T10" fmla="*/ 117 w 327"/>
                <a:gd name="T11" fmla="*/ 7 h 709"/>
                <a:gd name="T12" fmla="*/ 133 w 327"/>
                <a:gd name="T13" fmla="*/ 3 h 709"/>
                <a:gd name="T14" fmla="*/ 149 w 327"/>
                <a:gd name="T15" fmla="*/ 0 h 709"/>
                <a:gd name="T16" fmla="*/ 164 w 327"/>
                <a:gd name="T17" fmla="*/ 0 h 709"/>
                <a:gd name="T18" fmla="*/ 180 w 327"/>
                <a:gd name="T19" fmla="*/ 0 h 709"/>
                <a:gd name="T20" fmla="*/ 196 w 327"/>
                <a:gd name="T21" fmla="*/ 3 h 709"/>
                <a:gd name="T22" fmla="*/ 210 w 327"/>
                <a:gd name="T23" fmla="*/ 7 h 709"/>
                <a:gd name="T24" fmla="*/ 226 w 327"/>
                <a:gd name="T25" fmla="*/ 12 h 709"/>
                <a:gd name="T26" fmla="*/ 240 w 327"/>
                <a:gd name="T27" fmla="*/ 19 h 709"/>
                <a:gd name="T28" fmla="*/ 255 w 327"/>
                <a:gd name="T29" fmla="*/ 26 h 709"/>
                <a:gd name="T30" fmla="*/ 267 w 327"/>
                <a:gd name="T31" fmla="*/ 37 h 709"/>
                <a:gd name="T32" fmla="*/ 279 w 327"/>
                <a:gd name="T33" fmla="*/ 47 h 709"/>
                <a:gd name="T34" fmla="*/ 299 w 327"/>
                <a:gd name="T35" fmla="*/ 72 h 709"/>
                <a:gd name="T36" fmla="*/ 315 w 327"/>
                <a:gd name="T37" fmla="*/ 99 h 709"/>
                <a:gd name="T38" fmla="*/ 324 w 327"/>
                <a:gd name="T39" fmla="*/ 130 h 709"/>
                <a:gd name="T40" fmla="*/ 327 w 327"/>
                <a:gd name="T41" fmla="*/ 162 h 709"/>
                <a:gd name="T42" fmla="*/ 327 w 327"/>
                <a:gd name="T43" fmla="*/ 231 h 709"/>
                <a:gd name="T44" fmla="*/ 327 w 327"/>
                <a:gd name="T45" fmla="*/ 390 h 709"/>
                <a:gd name="T46" fmla="*/ 325 w 327"/>
                <a:gd name="T47" fmla="*/ 572 h 709"/>
                <a:gd name="T48" fmla="*/ 325 w 327"/>
                <a:gd name="T49" fmla="*/ 709 h 709"/>
                <a:gd name="T50" fmla="*/ 0 w 327"/>
                <a:gd name="T51" fmla="*/ 525 h 709"/>
                <a:gd name="T52" fmla="*/ 0 w 327"/>
                <a:gd name="T53" fmla="*/ 162 h 709"/>
                <a:gd name="T54" fmla="*/ 4 w 327"/>
                <a:gd name="T55" fmla="*/ 130 h 709"/>
                <a:gd name="T56" fmla="*/ 12 w 327"/>
                <a:gd name="T57" fmla="*/ 99 h 709"/>
                <a:gd name="T58" fmla="*/ 28 w 327"/>
                <a:gd name="T59" fmla="*/ 72 h 709"/>
                <a:gd name="T60" fmla="*/ 48 w 327"/>
                <a:gd name="T61" fmla="*/ 47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7" h="709">
                  <a:moveTo>
                    <a:pt x="48" y="47"/>
                  </a:moveTo>
                  <a:lnTo>
                    <a:pt x="60" y="37"/>
                  </a:lnTo>
                  <a:lnTo>
                    <a:pt x="73" y="26"/>
                  </a:lnTo>
                  <a:lnTo>
                    <a:pt x="87" y="19"/>
                  </a:lnTo>
                  <a:lnTo>
                    <a:pt x="101" y="12"/>
                  </a:lnTo>
                  <a:lnTo>
                    <a:pt x="117" y="7"/>
                  </a:lnTo>
                  <a:lnTo>
                    <a:pt x="133" y="3"/>
                  </a:lnTo>
                  <a:lnTo>
                    <a:pt x="149" y="0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196" y="3"/>
                  </a:lnTo>
                  <a:lnTo>
                    <a:pt x="210" y="7"/>
                  </a:lnTo>
                  <a:lnTo>
                    <a:pt x="226" y="12"/>
                  </a:lnTo>
                  <a:lnTo>
                    <a:pt x="240" y="19"/>
                  </a:lnTo>
                  <a:lnTo>
                    <a:pt x="255" y="26"/>
                  </a:lnTo>
                  <a:lnTo>
                    <a:pt x="267" y="37"/>
                  </a:lnTo>
                  <a:lnTo>
                    <a:pt x="279" y="47"/>
                  </a:lnTo>
                  <a:lnTo>
                    <a:pt x="299" y="72"/>
                  </a:lnTo>
                  <a:lnTo>
                    <a:pt x="315" y="99"/>
                  </a:lnTo>
                  <a:lnTo>
                    <a:pt x="324" y="130"/>
                  </a:lnTo>
                  <a:lnTo>
                    <a:pt x="327" y="162"/>
                  </a:lnTo>
                  <a:lnTo>
                    <a:pt x="327" y="231"/>
                  </a:lnTo>
                  <a:lnTo>
                    <a:pt x="327" y="390"/>
                  </a:lnTo>
                  <a:lnTo>
                    <a:pt x="325" y="572"/>
                  </a:lnTo>
                  <a:lnTo>
                    <a:pt x="325" y="709"/>
                  </a:lnTo>
                  <a:lnTo>
                    <a:pt x="0" y="525"/>
                  </a:lnTo>
                  <a:lnTo>
                    <a:pt x="0" y="162"/>
                  </a:lnTo>
                  <a:lnTo>
                    <a:pt x="4" y="130"/>
                  </a:lnTo>
                  <a:lnTo>
                    <a:pt x="12" y="99"/>
                  </a:lnTo>
                  <a:lnTo>
                    <a:pt x="28" y="72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235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25"/>
            <p:cNvSpPr>
              <a:spLocks/>
            </p:cNvSpPr>
            <p:nvPr/>
          </p:nvSpPr>
          <p:spPr bwMode="auto">
            <a:xfrm>
              <a:off x="1413" y="3420"/>
              <a:ext cx="162" cy="351"/>
            </a:xfrm>
            <a:custGeom>
              <a:avLst/>
              <a:gdLst>
                <a:gd name="T0" fmla="*/ 48 w 323"/>
                <a:gd name="T1" fmla="*/ 46 h 704"/>
                <a:gd name="T2" fmla="*/ 60 w 323"/>
                <a:gd name="T3" fmla="*/ 36 h 704"/>
                <a:gd name="T4" fmla="*/ 72 w 323"/>
                <a:gd name="T5" fmla="*/ 27 h 704"/>
                <a:gd name="T6" fmla="*/ 85 w 323"/>
                <a:gd name="T7" fmla="*/ 18 h 704"/>
                <a:gd name="T8" fmla="*/ 99 w 323"/>
                <a:gd name="T9" fmla="*/ 13 h 704"/>
                <a:gd name="T10" fmla="*/ 115 w 323"/>
                <a:gd name="T11" fmla="*/ 7 h 704"/>
                <a:gd name="T12" fmla="*/ 129 w 323"/>
                <a:gd name="T13" fmla="*/ 4 h 704"/>
                <a:gd name="T14" fmla="*/ 145 w 323"/>
                <a:gd name="T15" fmla="*/ 0 h 704"/>
                <a:gd name="T16" fmla="*/ 161 w 323"/>
                <a:gd name="T17" fmla="*/ 0 h 704"/>
                <a:gd name="T18" fmla="*/ 177 w 323"/>
                <a:gd name="T19" fmla="*/ 0 h 704"/>
                <a:gd name="T20" fmla="*/ 193 w 323"/>
                <a:gd name="T21" fmla="*/ 4 h 704"/>
                <a:gd name="T22" fmla="*/ 208 w 323"/>
                <a:gd name="T23" fmla="*/ 7 h 704"/>
                <a:gd name="T24" fmla="*/ 224 w 323"/>
                <a:gd name="T25" fmla="*/ 13 h 704"/>
                <a:gd name="T26" fmla="*/ 238 w 323"/>
                <a:gd name="T27" fmla="*/ 18 h 704"/>
                <a:gd name="T28" fmla="*/ 251 w 323"/>
                <a:gd name="T29" fmla="*/ 27 h 704"/>
                <a:gd name="T30" fmla="*/ 263 w 323"/>
                <a:gd name="T31" fmla="*/ 36 h 704"/>
                <a:gd name="T32" fmla="*/ 276 w 323"/>
                <a:gd name="T33" fmla="*/ 46 h 704"/>
                <a:gd name="T34" fmla="*/ 295 w 323"/>
                <a:gd name="T35" fmla="*/ 71 h 704"/>
                <a:gd name="T36" fmla="*/ 311 w 323"/>
                <a:gd name="T37" fmla="*/ 99 h 704"/>
                <a:gd name="T38" fmla="*/ 320 w 323"/>
                <a:gd name="T39" fmla="*/ 129 h 704"/>
                <a:gd name="T40" fmla="*/ 323 w 323"/>
                <a:gd name="T41" fmla="*/ 161 h 704"/>
                <a:gd name="T42" fmla="*/ 323 w 323"/>
                <a:gd name="T43" fmla="*/ 228 h 704"/>
                <a:gd name="T44" fmla="*/ 323 w 323"/>
                <a:gd name="T45" fmla="*/ 388 h 704"/>
                <a:gd name="T46" fmla="*/ 322 w 323"/>
                <a:gd name="T47" fmla="*/ 568 h 704"/>
                <a:gd name="T48" fmla="*/ 322 w 323"/>
                <a:gd name="T49" fmla="*/ 704 h 704"/>
                <a:gd name="T50" fmla="*/ 0 w 323"/>
                <a:gd name="T51" fmla="*/ 520 h 704"/>
                <a:gd name="T52" fmla="*/ 0 w 323"/>
                <a:gd name="T53" fmla="*/ 161 h 704"/>
                <a:gd name="T54" fmla="*/ 3 w 323"/>
                <a:gd name="T55" fmla="*/ 129 h 704"/>
                <a:gd name="T56" fmla="*/ 12 w 323"/>
                <a:gd name="T57" fmla="*/ 99 h 704"/>
                <a:gd name="T58" fmla="*/ 28 w 323"/>
                <a:gd name="T59" fmla="*/ 71 h 704"/>
                <a:gd name="T60" fmla="*/ 48 w 323"/>
                <a:gd name="T61" fmla="*/ 4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3" h="704">
                  <a:moveTo>
                    <a:pt x="48" y="46"/>
                  </a:moveTo>
                  <a:lnTo>
                    <a:pt x="60" y="36"/>
                  </a:lnTo>
                  <a:lnTo>
                    <a:pt x="72" y="27"/>
                  </a:lnTo>
                  <a:lnTo>
                    <a:pt x="85" y="18"/>
                  </a:lnTo>
                  <a:lnTo>
                    <a:pt x="99" y="13"/>
                  </a:lnTo>
                  <a:lnTo>
                    <a:pt x="115" y="7"/>
                  </a:lnTo>
                  <a:lnTo>
                    <a:pt x="129" y="4"/>
                  </a:lnTo>
                  <a:lnTo>
                    <a:pt x="145" y="0"/>
                  </a:lnTo>
                  <a:lnTo>
                    <a:pt x="161" y="0"/>
                  </a:lnTo>
                  <a:lnTo>
                    <a:pt x="177" y="0"/>
                  </a:lnTo>
                  <a:lnTo>
                    <a:pt x="193" y="4"/>
                  </a:lnTo>
                  <a:lnTo>
                    <a:pt x="208" y="7"/>
                  </a:lnTo>
                  <a:lnTo>
                    <a:pt x="224" y="13"/>
                  </a:lnTo>
                  <a:lnTo>
                    <a:pt x="238" y="18"/>
                  </a:lnTo>
                  <a:lnTo>
                    <a:pt x="251" y="27"/>
                  </a:lnTo>
                  <a:lnTo>
                    <a:pt x="263" y="36"/>
                  </a:lnTo>
                  <a:lnTo>
                    <a:pt x="276" y="46"/>
                  </a:lnTo>
                  <a:lnTo>
                    <a:pt x="295" y="71"/>
                  </a:lnTo>
                  <a:lnTo>
                    <a:pt x="311" y="99"/>
                  </a:lnTo>
                  <a:lnTo>
                    <a:pt x="320" y="129"/>
                  </a:lnTo>
                  <a:lnTo>
                    <a:pt x="323" y="161"/>
                  </a:lnTo>
                  <a:lnTo>
                    <a:pt x="323" y="228"/>
                  </a:lnTo>
                  <a:lnTo>
                    <a:pt x="323" y="388"/>
                  </a:lnTo>
                  <a:lnTo>
                    <a:pt x="322" y="568"/>
                  </a:lnTo>
                  <a:lnTo>
                    <a:pt x="322" y="704"/>
                  </a:lnTo>
                  <a:lnTo>
                    <a:pt x="0" y="520"/>
                  </a:lnTo>
                  <a:lnTo>
                    <a:pt x="0" y="161"/>
                  </a:lnTo>
                  <a:lnTo>
                    <a:pt x="3" y="129"/>
                  </a:lnTo>
                  <a:lnTo>
                    <a:pt x="12" y="99"/>
                  </a:lnTo>
                  <a:lnTo>
                    <a:pt x="28" y="71"/>
                  </a:lnTo>
                  <a:lnTo>
                    <a:pt x="48" y="46"/>
                  </a:lnTo>
                  <a:close/>
                </a:path>
              </a:pathLst>
            </a:custGeom>
            <a:solidFill>
              <a:srgbClr val="2B5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26"/>
            <p:cNvSpPr>
              <a:spLocks/>
            </p:cNvSpPr>
            <p:nvPr/>
          </p:nvSpPr>
          <p:spPr bwMode="auto">
            <a:xfrm>
              <a:off x="1414" y="3420"/>
              <a:ext cx="160" cy="349"/>
            </a:xfrm>
            <a:custGeom>
              <a:avLst/>
              <a:gdLst>
                <a:gd name="T0" fmla="*/ 46 w 320"/>
                <a:gd name="T1" fmla="*/ 48 h 699"/>
                <a:gd name="T2" fmla="*/ 58 w 320"/>
                <a:gd name="T3" fmla="*/ 37 h 699"/>
                <a:gd name="T4" fmla="*/ 70 w 320"/>
                <a:gd name="T5" fmla="*/ 29 h 699"/>
                <a:gd name="T6" fmla="*/ 83 w 320"/>
                <a:gd name="T7" fmla="*/ 20 h 699"/>
                <a:gd name="T8" fmla="*/ 97 w 320"/>
                <a:gd name="T9" fmla="*/ 13 h 699"/>
                <a:gd name="T10" fmla="*/ 113 w 320"/>
                <a:gd name="T11" fmla="*/ 7 h 699"/>
                <a:gd name="T12" fmla="*/ 127 w 320"/>
                <a:gd name="T13" fmla="*/ 4 h 699"/>
                <a:gd name="T14" fmla="*/ 143 w 320"/>
                <a:gd name="T15" fmla="*/ 0 h 699"/>
                <a:gd name="T16" fmla="*/ 159 w 320"/>
                <a:gd name="T17" fmla="*/ 0 h 699"/>
                <a:gd name="T18" fmla="*/ 175 w 320"/>
                <a:gd name="T19" fmla="*/ 0 h 699"/>
                <a:gd name="T20" fmla="*/ 191 w 320"/>
                <a:gd name="T21" fmla="*/ 4 h 699"/>
                <a:gd name="T22" fmla="*/ 205 w 320"/>
                <a:gd name="T23" fmla="*/ 7 h 699"/>
                <a:gd name="T24" fmla="*/ 221 w 320"/>
                <a:gd name="T25" fmla="*/ 13 h 699"/>
                <a:gd name="T26" fmla="*/ 235 w 320"/>
                <a:gd name="T27" fmla="*/ 20 h 699"/>
                <a:gd name="T28" fmla="*/ 247 w 320"/>
                <a:gd name="T29" fmla="*/ 29 h 699"/>
                <a:gd name="T30" fmla="*/ 259 w 320"/>
                <a:gd name="T31" fmla="*/ 37 h 699"/>
                <a:gd name="T32" fmla="*/ 272 w 320"/>
                <a:gd name="T33" fmla="*/ 48 h 699"/>
                <a:gd name="T34" fmla="*/ 291 w 320"/>
                <a:gd name="T35" fmla="*/ 73 h 699"/>
                <a:gd name="T36" fmla="*/ 307 w 320"/>
                <a:gd name="T37" fmla="*/ 99 h 699"/>
                <a:gd name="T38" fmla="*/ 316 w 320"/>
                <a:gd name="T39" fmla="*/ 129 h 699"/>
                <a:gd name="T40" fmla="*/ 320 w 320"/>
                <a:gd name="T41" fmla="*/ 161 h 699"/>
                <a:gd name="T42" fmla="*/ 320 w 320"/>
                <a:gd name="T43" fmla="*/ 228 h 699"/>
                <a:gd name="T44" fmla="*/ 320 w 320"/>
                <a:gd name="T45" fmla="*/ 384 h 699"/>
                <a:gd name="T46" fmla="*/ 318 w 320"/>
                <a:gd name="T47" fmla="*/ 564 h 699"/>
                <a:gd name="T48" fmla="*/ 318 w 320"/>
                <a:gd name="T49" fmla="*/ 699 h 699"/>
                <a:gd name="T50" fmla="*/ 0 w 320"/>
                <a:gd name="T51" fmla="*/ 517 h 699"/>
                <a:gd name="T52" fmla="*/ 0 w 320"/>
                <a:gd name="T53" fmla="*/ 161 h 699"/>
                <a:gd name="T54" fmla="*/ 3 w 320"/>
                <a:gd name="T55" fmla="*/ 129 h 699"/>
                <a:gd name="T56" fmla="*/ 12 w 320"/>
                <a:gd name="T57" fmla="*/ 99 h 699"/>
                <a:gd name="T58" fmla="*/ 26 w 320"/>
                <a:gd name="T59" fmla="*/ 73 h 699"/>
                <a:gd name="T60" fmla="*/ 46 w 320"/>
                <a:gd name="T61" fmla="*/ 48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0" h="699">
                  <a:moveTo>
                    <a:pt x="46" y="48"/>
                  </a:moveTo>
                  <a:lnTo>
                    <a:pt x="58" y="37"/>
                  </a:lnTo>
                  <a:lnTo>
                    <a:pt x="70" y="29"/>
                  </a:lnTo>
                  <a:lnTo>
                    <a:pt x="83" y="20"/>
                  </a:lnTo>
                  <a:lnTo>
                    <a:pt x="97" y="13"/>
                  </a:lnTo>
                  <a:lnTo>
                    <a:pt x="113" y="7"/>
                  </a:lnTo>
                  <a:lnTo>
                    <a:pt x="127" y="4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91" y="4"/>
                  </a:lnTo>
                  <a:lnTo>
                    <a:pt x="205" y="7"/>
                  </a:lnTo>
                  <a:lnTo>
                    <a:pt x="221" y="13"/>
                  </a:lnTo>
                  <a:lnTo>
                    <a:pt x="235" y="20"/>
                  </a:lnTo>
                  <a:lnTo>
                    <a:pt x="247" y="29"/>
                  </a:lnTo>
                  <a:lnTo>
                    <a:pt x="259" y="37"/>
                  </a:lnTo>
                  <a:lnTo>
                    <a:pt x="272" y="48"/>
                  </a:lnTo>
                  <a:lnTo>
                    <a:pt x="291" y="73"/>
                  </a:lnTo>
                  <a:lnTo>
                    <a:pt x="307" y="99"/>
                  </a:lnTo>
                  <a:lnTo>
                    <a:pt x="316" y="129"/>
                  </a:lnTo>
                  <a:lnTo>
                    <a:pt x="320" y="161"/>
                  </a:lnTo>
                  <a:lnTo>
                    <a:pt x="320" y="228"/>
                  </a:lnTo>
                  <a:lnTo>
                    <a:pt x="320" y="384"/>
                  </a:lnTo>
                  <a:lnTo>
                    <a:pt x="318" y="564"/>
                  </a:lnTo>
                  <a:lnTo>
                    <a:pt x="318" y="699"/>
                  </a:lnTo>
                  <a:lnTo>
                    <a:pt x="0" y="517"/>
                  </a:lnTo>
                  <a:lnTo>
                    <a:pt x="0" y="161"/>
                  </a:lnTo>
                  <a:lnTo>
                    <a:pt x="3" y="129"/>
                  </a:lnTo>
                  <a:lnTo>
                    <a:pt x="12" y="99"/>
                  </a:lnTo>
                  <a:lnTo>
                    <a:pt x="26" y="73"/>
                  </a:lnTo>
                  <a:lnTo>
                    <a:pt x="46" y="48"/>
                  </a:lnTo>
                  <a:close/>
                </a:path>
              </a:pathLst>
            </a:custGeom>
            <a:solidFill>
              <a:srgbClr val="305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27"/>
            <p:cNvSpPr>
              <a:spLocks/>
            </p:cNvSpPr>
            <p:nvPr/>
          </p:nvSpPr>
          <p:spPr bwMode="auto">
            <a:xfrm>
              <a:off x="1414" y="3421"/>
              <a:ext cx="159" cy="345"/>
            </a:xfrm>
            <a:custGeom>
              <a:avLst/>
              <a:gdLst>
                <a:gd name="T0" fmla="*/ 47 w 318"/>
                <a:gd name="T1" fmla="*/ 48 h 691"/>
                <a:gd name="T2" fmla="*/ 60 w 318"/>
                <a:gd name="T3" fmla="*/ 37 h 691"/>
                <a:gd name="T4" fmla="*/ 72 w 318"/>
                <a:gd name="T5" fmla="*/ 28 h 691"/>
                <a:gd name="T6" fmla="*/ 84 w 318"/>
                <a:gd name="T7" fmla="*/ 20 h 691"/>
                <a:gd name="T8" fmla="*/ 99 w 318"/>
                <a:gd name="T9" fmla="*/ 12 h 691"/>
                <a:gd name="T10" fmla="*/ 113 w 318"/>
                <a:gd name="T11" fmla="*/ 7 h 691"/>
                <a:gd name="T12" fmla="*/ 127 w 318"/>
                <a:gd name="T13" fmla="*/ 4 h 691"/>
                <a:gd name="T14" fmla="*/ 143 w 318"/>
                <a:gd name="T15" fmla="*/ 0 h 691"/>
                <a:gd name="T16" fmla="*/ 159 w 318"/>
                <a:gd name="T17" fmla="*/ 0 h 691"/>
                <a:gd name="T18" fmla="*/ 175 w 318"/>
                <a:gd name="T19" fmla="*/ 0 h 691"/>
                <a:gd name="T20" fmla="*/ 191 w 318"/>
                <a:gd name="T21" fmla="*/ 4 h 691"/>
                <a:gd name="T22" fmla="*/ 205 w 318"/>
                <a:gd name="T23" fmla="*/ 7 h 691"/>
                <a:gd name="T24" fmla="*/ 221 w 318"/>
                <a:gd name="T25" fmla="*/ 12 h 691"/>
                <a:gd name="T26" fmla="*/ 235 w 318"/>
                <a:gd name="T27" fmla="*/ 20 h 691"/>
                <a:gd name="T28" fmla="*/ 247 w 318"/>
                <a:gd name="T29" fmla="*/ 28 h 691"/>
                <a:gd name="T30" fmla="*/ 259 w 318"/>
                <a:gd name="T31" fmla="*/ 37 h 691"/>
                <a:gd name="T32" fmla="*/ 272 w 318"/>
                <a:gd name="T33" fmla="*/ 48 h 691"/>
                <a:gd name="T34" fmla="*/ 291 w 318"/>
                <a:gd name="T35" fmla="*/ 71 h 691"/>
                <a:gd name="T36" fmla="*/ 305 w 318"/>
                <a:gd name="T37" fmla="*/ 97 h 691"/>
                <a:gd name="T38" fmla="*/ 314 w 318"/>
                <a:gd name="T39" fmla="*/ 127 h 691"/>
                <a:gd name="T40" fmla="*/ 318 w 318"/>
                <a:gd name="T41" fmla="*/ 159 h 691"/>
                <a:gd name="T42" fmla="*/ 318 w 318"/>
                <a:gd name="T43" fmla="*/ 226 h 691"/>
                <a:gd name="T44" fmla="*/ 318 w 318"/>
                <a:gd name="T45" fmla="*/ 380 h 691"/>
                <a:gd name="T46" fmla="*/ 316 w 318"/>
                <a:gd name="T47" fmla="*/ 559 h 691"/>
                <a:gd name="T48" fmla="*/ 316 w 318"/>
                <a:gd name="T49" fmla="*/ 691 h 691"/>
                <a:gd name="T50" fmla="*/ 0 w 318"/>
                <a:gd name="T51" fmla="*/ 513 h 691"/>
                <a:gd name="T52" fmla="*/ 0 w 318"/>
                <a:gd name="T53" fmla="*/ 159 h 691"/>
                <a:gd name="T54" fmla="*/ 3 w 318"/>
                <a:gd name="T55" fmla="*/ 127 h 691"/>
                <a:gd name="T56" fmla="*/ 12 w 318"/>
                <a:gd name="T57" fmla="*/ 97 h 691"/>
                <a:gd name="T58" fmla="*/ 28 w 318"/>
                <a:gd name="T59" fmla="*/ 71 h 691"/>
                <a:gd name="T60" fmla="*/ 47 w 318"/>
                <a:gd name="T61" fmla="*/ 48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8" h="691">
                  <a:moveTo>
                    <a:pt x="47" y="48"/>
                  </a:moveTo>
                  <a:lnTo>
                    <a:pt x="60" y="37"/>
                  </a:lnTo>
                  <a:lnTo>
                    <a:pt x="72" y="28"/>
                  </a:lnTo>
                  <a:lnTo>
                    <a:pt x="84" y="20"/>
                  </a:lnTo>
                  <a:lnTo>
                    <a:pt x="99" y="12"/>
                  </a:lnTo>
                  <a:lnTo>
                    <a:pt x="113" y="7"/>
                  </a:lnTo>
                  <a:lnTo>
                    <a:pt x="127" y="4"/>
                  </a:lnTo>
                  <a:lnTo>
                    <a:pt x="143" y="0"/>
                  </a:lnTo>
                  <a:lnTo>
                    <a:pt x="159" y="0"/>
                  </a:lnTo>
                  <a:lnTo>
                    <a:pt x="175" y="0"/>
                  </a:lnTo>
                  <a:lnTo>
                    <a:pt x="191" y="4"/>
                  </a:lnTo>
                  <a:lnTo>
                    <a:pt x="205" y="7"/>
                  </a:lnTo>
                  <a:lnTo>
                    <a:pt x="221" y="12"/>
                  </a:lnTo>
                  <a:lnTo>
                    <a:pt x="235" y="20"/>
                  </a:lnTo>
                  <a:lnTo>
                    <a:pt x="247" y="28"/>
                  </a:lnTo>
                  <a:lnTo>
                    <a:pt x="259" y="37"/>
                  </a:lnTo>
                  <a:lnTo>
                    <a:pt x="272" y="48"/>
                  </a:lnTo>
                  <a:lnTo>
                    <a:pt x="291" y="71"/>
                  </a:lnTo>
                  <a:lnTo>
                    <a:pt x="305" y="97"/>
                  </a:lnTo>
                  <a:lnTo>
                    <a:pt x="314" y="127"/>
                  </a:lnTo>
                  <a:lnTo>
                    <a:pt x="318" y="159"/>
                  </a:lnTo>
                  <a:lnTo>
                    <a:pt x="318" y="226"/>
                  </a:lnTo>
                  <a:lnTo>
                    <a:pt x="318" y="380"/>
                  </a:lnTo>
                  <a:lnTo>
                    <a:pt x="316" y="559"/>
                  </a:lnTo>
                  <a:lnTo>
                    <a:pt x="316" y="691"/>
                  </a:lnTo>
                  <a:lnTo>
                    <a:pt x="0" y="513"/>
                  </a:lnTo>
                  <a:lnTo>
                    <a:pt x="0" y="159"/>
                  </a:lnTo>
                  <a:lnTo>
                    <a:pt x="3" y="127"/>
                  </a:lnTo>
                  <a:lnTo>
                    <a:pt x="12" y="97"/>
                  </a:lnTo>
                  <a:lnTo>
                    <a:pt x="28" y="71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386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28"/>
            <p:cNvSpPr>
              <a:spLocks/>
            </p:cNvSpPr>
            <p:nvPr/>
          </p:nvSpPr>
          <p:spPr bwMode="auto">
            <a:xfrm>
              <a:off x="1415" y="3421"/>
              <a:ext cx="157" cy="343"/>
            </a:xfrm>
            <a:custGeom>
              <a:avLst/>
              <a:gdLst>
                <a:gd name="T0" fmla="*/ 46 w 315"/>
                <a:gd name="T1" fmla="*/ 46 h 684"/>
                <a:gd name="T2" fmla="*/ 59 w 315"/>
                <a:gd name="T3" fmla="*/ 35 h 684"/>
                <a:gd name="T4" fmla="*/ 71 w 315"/>
                <a:gd name="T5" fmla="*/ 26 h 684"/>
                <a:gd name="T6" fmla="*/ 83 w 315"/>
                <a:gd name="T7" fmla="*/ 18 h 684"/>
                <a:gd name="T8" fmla="*/ 98 w 315"/>
                <a:gd name="T9" fmla="*/ 12 h 684"/>
                <a:gd name="T10" fmla="*/ 112 w 315"/>
                <a:gd name="T11" fmla="*/ 7 h 684"/>
                <a:gd name="T12" fmla="*/ 126 w 315"/>
                <a:gd name="T13" fmla="*/ 3 h 684"/>
                <a:gd name="T14" fmla="*/ 142 w 315"/>
                <a:gd name="T15" fmla="*/ 0 h 684"/>
                <a:gd name="T16" fmla="*/ 158 w 315"/>
                <a:gd name="T17" fmla="*/ 0 h 684"/>
                <a:gd name="T18" fmla="*/ 174 w 315"/>
                <a:gd name="T19" fmla="*/ 0 h 684"/>
                <a:gd name="T20" fmla="*/ 190 w 315"/>
                <a:gd name="T21" fmla="*/ 3 h 684"/>
                <a:gd name="T22" fmla="*/ 204 w 315"/>
                <a:gd name="T23" fmla="*/ 7 h 684"/>
                <a:gd name="T24" fmla="*/ 218 w 315"/>
                <a:gd name="T25" fmla="*/ 12 h 684"/>
                <a:gd name="T26" fmla="*/ 232 w 315"/>
                <a:gd name="T27" fmla="*/ 18 h 684"/>
                <a:gd name="T28" fmla="*/ 244 w 315"/>
                <a:gd name="T29" fmla="*/ 26 h 684"/>
                <a:gd name="T30" fmla="*/ 257 w 315"/>
                <a:gd name="T31" fmla="*/ 35 h 684"/>
                <a:gd name="T32" fmla="*/ 269 w 315"/>
                <a:gd name="T33" fmla="*/ 46 h 684"/>
                <a:gd name="T34" fmla="*/ 289 w 315"/>
                <a:gd name="T35" fmla="*/ 71 h 684"/>
                <a:gd name="T36" fmla="*/ 303 w 315"/>
                <a:gd name="T37" fmla="*/ 97 h 684"/>
                <a:gd name="T38" fmla="*/ 312 w 315"/>
                <a:gd name="T39" fmla="*/ 125 h 684"/>
                <a:gd name="T40" fmla="*/ 315 w 315"/>
                <a:gd name="T41" fmla="*/ 157 h 684"/>
                <a:gd name="T42" fmla="*/ 315 w 315"/>
                <a:gd name="T43" fmla="*/ 223 h 684"/>
                <a:gd name="T44" fmla="*/ 315 w 315"/>
                <a:gd name="T45" fmla="*/ 376 h 684"/>
                <a:gd name="T46" fmla="*/ 313 w 315"/>
                <a:gd name="T47" fmla="*/ 553 h 684"/>
                <a:gd name="T48" fmla="*/ 313 w 315"/>
                <a:gd name="T49" fmla="*/ 684 h 684"/>
                <a:gd name="T50" fmla="*/ 0 w 315"/>
                <a:gd name="T51" fmla="*/ 507 h 684"/>
                <a:gd name="T52" fmla="*/ 0 w 315"/>
                <a:gd name="T53" fmla="*/ 157 h 684"/>
                <a:gd name="T54" fmla="*/ 4 w 315"/>
                <a:gd name="T55" fmla="*/ 125 h 684"/>
                <a:gd name="T56" fmla="*/ 13 w 315"/>
                <a:gd name="T57" fmla="*/ 97 h 684"/>
                <a:gd name="T58" fmla="*/ 27 w 315"/>
                <a:gd name="T59" fmla="*/ 71 h 684"/>
                <a:gd name="T60" fmla="*/ 46 w 315"/>
                <a:gd name="T61" fmla="*/ 4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5" h="684">
                  <a:moveTo>
                    <a:pt x="46" y="46"/>
                  </a:moveTo>
                  <a:lnTo>
                    <a:pt x="59" y="35"/>
                  </a:lnTo>
                  <a:lnTo>
                    <a:pt x="71" y="26"/>
                  </a:lnTo>
                  <a:lnTo>
                    <a:pt x="83" y="18"/>
                  </a:lnTo>
                  <a:lnTo>
                    <a:pt x="98" y="12"/>
                  </a:lnTo>
                  <a:lnTo>
                    <a:pt x="112" y="7"/>
                  </a:lnTo>
                  <a:lnTo>
                    <a:pt x="126" y="3"/>
                  </a:lnTo>
                  <a:lnTo>
                    <a:pt x="142" y="0"/>
                  </a:lnTo>
                  <a:lnTo>
                    <a:pt x="158" y="0"/>
                  </a:lnTo>
                  <a:lnTo>
                    <a:pt x="174" y="0"/>
                  </a:lnTo>
                  <a:lnTo>
                    <a:pt x="190" y="3"/>
                  </a:lnTo>
                  <a:lnTo>
                    <a:pt x="204" y="7"/>
                  </a:lnTo>
                  <a:lnTo>
                    <a:pt x="218" y="12"/>
                  </a:lnTo>
                  <a:lnTo>
                    <a:pt x="232" y="18"/>
                  </a:lnTo>
                  <a:lnTo>
                    <a:pt x="244" y="26"/>
                  </a:lnTo>
                  <a:lnTo>
                    <a:pt x="257" y="35"/>
                  </a:lnTo>
                  <a:lnTo>
                    <a:pt x="269" y="46"/>
                  </a:lnTo>
                  <a:lnTo>
                    <a:pt x="289" y="71"/>
                  </a:lnTo>
                  <a:lnTo>
                    <a:pt x="303" y="97"/>
                  </a:lnTo>
                  <a:lnTo>
                    <a:pt x="312" y="125"/>
                  </a:lnTo>
                  <a:lnTo>
                    <a:pt x="315" y="157"/>
                  </a:lnTo>
                  <a:lnTo>
                    <a:pt x="315" y="223"/>
                  </a:lnTo>
                  <a:lnTo>
                    <a:pt x="315" y="376"/>
                  </a:lnTo>
                  <a:lnTo>
                    <a:pt x="313" y="553"/>
                  </a:lnTo>
                  <a:lnTo>
                    <a:pt x="313" y="684"/>
                  </a:lnTo>
                  <a:lnTo>
                    <a:pt x="0" y="507"/>
                  </a:lnTo>
                  <a:lnTo>
                    <a:pt x="0" y="157"/>
                  </a:lnTo>
                  <a:lnTo>
                    <a:pt x="4" y="125"/>
                  </a:lnTo>
                  <a:lnTo>
                    <a:pt x="13" y="97"/>
                  </a:lnTo>
                  <a:lnTo>
                    <a:pt x="27" y="71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3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9"/>
            <p:cNvSpPr>
              <a:spLocks/>
            </p:cNvSpPr>
            <p:nvPr/>
          </p:nvSpPr>
          <p:spPr bwMode="auto">
            <a:xfrm>
              <a:off x="1416" y="3422"/>
              <a:ext cx="155" cy="340"/>
            </a:xfrm>
            <a:custGeom>
              <a:avLst/>
              <a:gdLst>
                <a:gd name="T0" fmla="*/ 44 w 311"/>
                <a:gd name="T1" fmla="*/ 46 h 679"/>
                <a:gd name="T2" fmla="*/ 57 w 311"/>
                <a:gd name="T3" fmla="*/ 35 h 679"/>
                <a:gd name="T4" fmla="*/ 69 w 311"/>
                <a:gd name="T5" fmla="*/ 26 h 679"/>
                <a:gd name="T6" fmla="*/ 81 w 311"/>
                <a:gd name="T7" fmla="*/ 17 h 679"/>
                <a:gd name="T8" fmla="*/ 96 w 311"/>
                <a:gd name="T9" fmla="*/ 12 h 679"/>
                <a:gd name="T10" fmla="*/ 110 w 311"/>
                <a:gd name="T11" fmla="*/ 7 h 679"/>
                <a:gd name="T12" fmla="*/ 124 w 311"/>
                <a:gd name="T13" fmla="*/ 3 h 679"/>
                <a:gd name="T14" fmla="*/ 140 w 311"/>
                <a:gd name="T15" fmla="*/ 0 h 679"/>
                <a:gd name="T16" fmla="*/ 156 w 311"/>
                <a:gd name="T17" fmla="*/ 0 h 679"/>
                <a:gd name="T18" fmla="*/ 172 w 311"/>
                <a:gd name="T19" fmla="*/ 0 h 679"/>
                <a:gd name="T20" fmla="*/ 186 w 311"/>
                <a:gd name="T21" fmla="*/ 3 h 679"/>
                <a:gd name="T22" fmla="*/ 200 w 311"/>
                <a:gd name="T23" fmla="*/ 7 h 679"/>
                <a:gd name="T24" fmla="*/ 214 w 311"/>
                <a:gd name="T25" fmla="*/ 12 h 679"/>
                <a:gd name="T26" fmla="*/ 228 w 311"/>
                <a:gd name="T27" fmla="*/ 17 h 679"/>
                <a:gd name="T28" fmla="*/ 241 w 311"/>
                <a:gd name="T29" fmla="*/ 26 h 679"/>
                <a:gd name="T30" fmla="*/ 253 w 311"/>
                <a:gd name="T31" fmla="*/ 35 h 679"/>
                <a:gd name="T32" fmla="*/ 265 w 311"/>
                <a:gd name="T33" fmla="*/ 46 h 679"/>
                <a:gd name="T34" fmla="*/ 285 w 311"/>
                <a:gd name="T35" fmla="*/ 69 h 679"/>
                <a:gd name="T36" fmla="*/ 299 w 311"/>
                <a:gd name="T37" fmla="*/ 95 h 679"/>
                <a:gd name="T38" fmla="*/ 308 w 311"/>
                <a:gd name="T39" fmla="*/ 125 h 679"/>
                <a:gd name="T40" fmla="*/ 311 w 311"/>
                <a:gd name="T41" fmla="*/ 155 h 679"/>
                <a:gd name="T42" fmla="*/ 311 w 311"/>
                <a:gd name="T43" fmla="*/ 221 h 679"/>
                <a:gd name="T44" fmla="*/ 311 w 311"/>
                <a:gd name="T45" fmla="*/ 373 h 679"/>
                <a:gd name="T46" fmla="*/ 310 w 311"/>
                <a:gd name="T47" fmla="*/ 546 h 679"/>
                <a:gd name="T48" fmla="*/ 310 w 311"/>
                <a:gd name="T49" fmla="*/ 679 h 679"/>
                <a:gd name="T50" fmla="*/ 0 w 311"/>
                <a:gd name="T51" fmla="*/ 502 h 679"/>
                <a:gd name="T52" fmla="*/ 0 w 311"/>
                <a:gd name="T53" fmla="*/ 155 h 679"/>
                <a:gd name="T54" fmla="*/ 4 w 311"/>
                <a:gd name="T55" fmla="*/ 125 h 679"/>
                <a:gd name="T56" fmla="*/ 13 w 311"/>
                <a:gd name="T57" fmla="*/ 95 h 679"/>
                <a:gd name="T58" fmla="*/ 25 w 311"/>
                <a:gd name="T59" fmla="*/ 69 h 679"/>
                <a:gd name="T60" fmla="*/ 44 w 311"/>
                <a:gd name="T61" fmla="*/ 46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1" h="679">
                  <a:moveTo>
                    <a:pt x="44" y="46"/>
                  </a:moveTo>
                  <a:lnTo>
                    <a:pt x="57" y="35"/>
                  </a:lnTo>
                  <a:lnTo>
                    <a:pt x="69" y="26"/>
                  </a:lnTo>
                  <a:lnTo>
                    <a:pt x="81" y="17"/>
                  </a:lnTo>
                  <a:lnTo>
                    <a:pt x="96" y="12"/>
                  </a:lnTo>
                  <a:lnTo>
                    <a:pt x="110" y="7"/>
                  </a:lnTo>
                  <a:lnTo>
                    <a:pt x="124" y="3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186" y="3"/>
                  </a:lnTo>
                  <a:lnTo>
                    <a:pt x="200" y="7"/>
                  </a:lnTo>
                  <a:lnTo>
                    <a:pt x="214" y="12"/>
                  </a:lnTo>
                  <a:lnTo>
                    <a:pt x="228" y="17"/>
                  </a:lnTo>
                  <a:lnTo>
                    <a:pt x="241" y="26"/>
                  </a:lnTo>
                  <a:lnTo>
                    <a:pt x="253" y="35"/>
                  </a:lnTo>
                  <a:lnTo>
                    <a:pt x="265" y="46"/>
                  </a:lnTo>
                  <a:lnTo>
                    <a:pt x="285" y="69"/>
                  </a:lnTo>
                  <a:lnTo>
                    <a:pt x="299" y="95"/>
                  </a:lnTo>
                  <a:lnTo>
                    <a:pt x="308" y="125"/>
                  </a:lnTo>
                  <a:lnTo>
                    <a:pt x="311" y="155"/>
                  </a:lnTo>
                  <a:lnTo>
                    <a:pt x="311" y="221"/>
                  </a:lnTo>
                  <a:lnTo>
                    <a:pt x="311" y="373"/>
                  </a:lnTo>
                  <a:lnTo>
                    <a:pt x="310" y="546"/>
                  </a:lnTo>
                  <a:lnTo>
                    <a:pt x="310" y="679"/>
                  </a:lnTo>
                  <a:lnTo>
                    <a:pt x="0" y="502"/>
                  </a:lnTo>
                  <a:lnTo>
                    <a:pt x="0" y="155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5" y="69"/>
                  </a:lnTo>
                  <a:lnTo>
                    <a:pt x="44" y="46"/>
                  </a:lnTo>
                  <a:close/>
                </a:path>
              </a:pathLst>
            </a:custGeom>
            <a:solidFill>
              <a:srgbClr val="446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0"/>
            <p:cNvSpPr>
              <a:spLocks/>
            </p:cNvSpPr>
            <p:nvPr/>
          </p:nvSpPr>
          <p:spPr bwMode="auto">
            <a:xfrm>
              <a:off x="1416" y="3423"/>
              <a:ext cx="154" cy="336"/>
            </a:xfrm>
            <a:custGeom>
              <a:avLst/>
              <a:gdLst>
                <a:gd name="T0" fmla="*/ 46 w 310"/>
                <a:gd name="T1" fmla="*/ 45 h 672"/>
                <a:gd name="T2" fmla="*/ 57 w 310"/>
                <a:gd name="T3" fmla="*/ 34 h 672"/>
                <a:gd name="T4" fmla="*/ 69 w 310"/>
                <a:gd name="T5" fmla="*/ 25 h 672"/>
                <a:gd name="T6" fmla="*/ 81 w 310"/>
                <a:gd name="T7" fmla="*/ 18 h 672"/>
                <a:gd name="T8" fmla="*/ 96 w 310"/>
                <a:gd name="T9" fmla="*/ 11 h 672"/>
                <a:gd name="T10" fmla="*/ 110 w 310"/>
                <a:gd name="T11" fmla="*/ 7 h 672"/>
                <a:gd name="T12" fmla="*/ 124 w 310"/>
                <a:gd name="T13" fmla="*/ 4 h 672"/>
                <a:gd name="T14" fmla="*/ 140 w 310"/>
                <a:gd name="T15" fmla="*/ 0 h 672"/>
                <a:gd name="T16" fmla="*/ 156 w 310"/>
                <a:gd name="T17" fmla="*/ 0 h 672"/>
                <a:gd name="T18" fmla="*/ 172 w 310"/>
                <a:gd name="T19" fmla="*/ 0 h 672"/>
                <a:gd name="T20" fmla="*/ 186 w 310"/>
                <a:gd name="T21" fmla="*/ 4 h 672"/>
                <a:gd name="T22" fmla="*/ 200 w 310"/>
                <a:gd name="T23" fmla="*/ 7 h 672"/>
                <a:gd name="T24" fmla="*/ 214 w 310"/>
                <a:gd name="T25" fmla="*/ 11 h 672"/>
                <a:gd name="T26" fmla="*/ 228 w 310"/>
                <a:gd name="T27" fmla="*/ 18 h 672"/>
                <a:gd name="T28" fmla="*/ 241 w 310"/>
                <a:gd name="T29" fmla="*/ 25 h 672"/>
                <a:gd name="T30" fmla="*/ 253 w 310"/>
                <a:gd name="T31" fmla="*/ 34 h 672"/>
                <a:gd name="T32" fmla="*/ 264 w 310"/>
                <a:gd name="T33" fmla="*/ 45 h 672"/>
                <a:gd name="T34" fmla="*/ 283 w 310"/>
                <a:gd name="T35" fmla="*/ 69 h 672"/>
                <a:gd name="T36" fmla="*/ 297 w 310"/>
                <a:gd name="T37" fmla="*/ 96 h 672"/>
                <a:gd name="T38" fmla="*/ 306 w 310"/>
                <a:gd name="T39" fmla="*/ 124 h 672"/>
                <a:gd name="T40" fmla="*/ 310 w 310"/>
                <a:gd name="T41" fmla="*/ 154 h 672"/>
                <a:gd name="T42" fmla="*/ 310 w 310"/>
                <a:gd name="T43" fmla="*/ 218 h 672"/>
                <a:gd name="T44" fmla="*/ 310 w 310"/>
                <a:gd name="T45" fmla="*/ 370 h 672"/>
                <a:gd name="T46" fmla="*/ 308 w 310"/>
                <a:gd name="T47" fmla="*/ 541 h 672"/>
                <a:gd name="T48" fmla="*/ 308 w 310"/>
                <a:gd name="T49" fmla="*/ 672 h 672"/>
                <a:gd name="T50" fmla="*/ 0 w 310"/>
                <a:gd name="T51" fmla="*/ 497 h 672"/>
                <a:gd name="T52" fmla="*/ 0 w 310"/>
                <a:gd name="T53" fmla="*/ 154 h 672"/>
                <a:gd name="T54" fmla="*/ 4 w 310"/>
                <a:gd name="T55" fmla="*/ 124 h 672"/>
                <a:gd name="T56" fmla="*/ 13 w 310"/>
                <a:gd name="T57" fmla="*/ 96 h 672"/>
                <a:gd name="T58" fmla="*/ 27 w 310"/>
                <a:gd name="T59" fmla="*/ 69 h 672"/>
                <a:gd name="T60" fmla="*/ 46 w 310"/>
                <a:gd name="T61" fmla="*/ 45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0" h="672">
                  <a:moveTo>
                    <a:pt x="46" y="45"/>
                  </a:moveTo>
                  <a:lnTo>
                    <a:pt x="57" y="34"/>
                  </a:lnTo>
                  <a:lnTo>
                    <a:pt x="69" y="25"/>
                  </a:lnTo>
                  <a:lnTo>
                    <a:pt x="81" y="18"/>
                  </a:lnTo>
                  <a:lnTo>
                    <a:pt x="96" y="11"/>
                  </a:lnTo>
                  <a:lnTo>
                    <a:pt x="110" y="7"/>
                  </a:lnTo>
                  <a:lnTo>
                    <a:pt x="124" y="4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186" y="4"/>
                  </a:lnTo>
                  <a:lnTo>
                    <a:pt x="200" y="7"/>
                  </a:lnTo>
                  <a:lnTo>
                    <a:pt x="214" y="11"/>
                  </a:lnTo>
                  <a:lnTo>
                    <a:pt x="228" y="18"/>
                  </a:lnTo>
                  <a:lnTo>
                    <a:pt x="241" y="25"/>
                  </a:lnTo>
                  <a:lnTo>
                    <a:pt x="253" y="34"/>
                  </a:lnTo>
                  <a:lnTo>
                    <a:pt x="264" y="45"/>
                  </a:lnTo>
                  <a:lnTo>
                    <a:pt x="283" y="69"/>
                  </a:lnTo>
                  <a:lnTo>
                    <a:pt x="297" y="96"/>
                  </a:lnTo>
                  <a:lnTo>
                    <a:pt x="306" y="124"/>
                  </a:lnTo>
                  <a:lnTo>
                    <a:pt x="310" y="154"/>
                  </a:lnTo>
                  <a:lnTo>
                    <a:pt x="310" y="218"/>
                  </a:lnTo>
                  <a:lnTo>
                    <a:pt x="310" y="370"/>
                  </a:lnTo>
                  <a:lnTo>
                    <a:pt x="308" y="541"/>
                  </a:lnTo>
                  <a:lnTo>
                    <a:pt x="308" y="672"/>
                  </a:lnTo>
                  <a:lnTo>
                    <a:pt x="0" y="497"/>
                  </a:lnTo>
                  <a:lnTo>
                    <a:pt x="0" y="154"/>
                  </a:lnTo>
                  <a:lnTo>
                    <a:pt x="4" y="124"/>
                  </a:lnTo>
                  <a:lnTo>
                    <a:pt x="13" y="96"/>
                  </a:lnTo>
                  <a:lnTo>
                    <a:pt x="27" y="69"/>
                  </a:lnTo>
                  <a:lnTo>
                    <a:pt x="46" y="45"/>
                  </a:lnTo>
                  <a:close/>
                </a:path>
              </a:pathLst>
            </a:custGeom>
            <a:solidFill>
              <a:srgbClr val="4C7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31"/>
            <p:cNvSpPr>
              <a:spLocks/>
            </p:cNvSpPr>
            <p:nvPr/>
          </p:nvSpPr>
          <p:spPr bwMode="auto">
            <a:xfrm>
              <a:off x="1416" y="3424"/>
              <a:ext cx="153" cy="332"/>
            </a:xfrm>
            <a:custGeom>
              <a:avLst/>
              <a:gdLst>
                <a:gd name="T0" fmla="*/ 44 w 306"/>
                <a:gd name="T1" fmla="*/ 44 h 665"/>
                <a:gd name="T2" fmla="*/ 56 w 306"/>
                <a:gd name="T3" fmla="*/ 34 h 665"/>
                <a:gd name="T4" fmla="*/ 67 w 306"/>
                <a:gd name="T5" fmla="*/ 25 h 665"/>
                <a:gd name="T6" fmla="*/ 81 w 306"/>
                <a:gd name="T7" fmla="*/ 18 h 665"/>
                <a:gd name="T8" fmla="*/ 94 w 306"/>
                <a:gd name="T9" fmla="*/ 11 h 665"/>
                <a:gd name="T10" fmla="*/ 108 w 306"/>
                <a:gd name="T11" fmla="*/ 7 h 665"/>
                <a:gd name="T12" fmla="*/ 122 w 306"/>
                <a:gd name="T13" fmla="*/ 4 h 665"/>
                <a:gd name="T14" fmla="*/ 136 w 306"/>
                <a:gd name="T15" fmla="*/ 0 h 665"/>
                <a:gd name="T16" fmla="*/ 152 w 306"/>
                <a:gd name="T17" fmla="*/ 0 h 665"/>
                <a:gd name="T18" fmla="*/ 168 w 306"/>
                <a:gd name="T19" fmla="*/ 0 h 665"/>
                <a:gd name="T20" fmla="*/ 182 w 306"/>
                <a:gd name="T21" fmla="*/ 4 h 665"/>
                <a:gd name="T22" fmla="*/ 196 w 306"/>
                <a:gd name="T23" fmla="*/ 7 h 665"/>
                <a:gd name="T24" fmla="*/ 210 w 306"/>
                <a:gd name="T25" fmla="*/ 11 h 665"/>
                <a:gd name="T26" fmla="*/ 224 w 306"/>
                <a:gd name="T27" fmla="*/ 18 h 665"/>
                <a:gd name="T28" fmla="*/ 237 w 306"/>
                <a:gd name="T29" fmla="*/ 25 h 665"/>
                <a:gd name="T30" fmla="*/ 249 w 306"/>
                <a:gd name="T31" fmla="*/ 34 h 665"/>
                <a:gd name="T32" fmla="*/ 262 w 306"/>
                <a:gd name="T33" fmla="*/ 44 h 665"/>
                <a:gd name="T34" fmla="*/ 281 w 306"/>
                <a:gd name="T35" fmla="*/ 67 h 665"/>
                <a:gd name="T36" fmla="*/ 295 w 306"/>
                <a:gd name="T37" fmla="*/ 94 h 665"/>
                <a:gd name="T38" fmla="*/ 302 w 306"/>
                <a:gd name="T39" fmla="*/ 122 h 665"/>
                <a:gd name="T40" fmla="*/ 306 w 306"/>
                <a:gd name="T41" fmla="*/ 152 h 665"/>
                <a:gd name="T42" fmla="*/ 306 w 306"/>
                <a:gd name="T43" fmla="*/ 216 h 665"/>
                <a:gd name="T44" fmla="*/ 306 w 306"/>
                <a:gd name="T45" fmla="*/ 366 h 665"/>
                <a:gd name="T46" fmla="*/ 304 w 306"/>
                <a:gd name="T47" fmla="*/ 536 h 665"/>
                <a:gd name="T48" fmla="*/ 304 w 306"/>
                <a:gd name="T49" fmla="*/ 665 h 665"/>
                <a:gd name="T50" fmla="*/ 0 w 306"/>
                <a:gd name="T51" fmla="*/ 493 h 665"/>
                <a:gd name="T52" fmla="*/ 0 w 306"/>
                <a:gd name="T53" fmla="*/ 152 h 665"/>
                <a:gd name="T54" fmla="*/ 3 w 306"/>
                <a:gd name="T55" fmla="*/ 122 h 665"/>
                <a:gd name="T56" fmla="*/ 12 w 306"/>
                <a:gd name="T57" fmla="*/ 94 h 665"/>
                <a:gd name="T58" fmla="*/ 25 w 306"/>
                <a:gd name="T59" fmla="*/ 67 h 665"/>
                <a:gd name="T60" fmla="*/ 44 w 306"/>
                <a:gd name="T61" fmla="*/ 44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6" h="665">
                  <a:moveTo>
                    <a:pt x="44" y="44"/>
                  </a:moveTo>
                  <a:lnTo>
                    <a:pt x="56" y="34"/>
                  </a:lnTo>
                  <a:lnTo>
                    <a:pt x="67" y="25"/>
                  </a:lnTo>
                  <a:lnTo>
                    <a:pt x="81" y="18"/>
                  </a:lnTo>
                  <a:lnTo>
                    <a:pt x="94" y="11"/>
                  </a:lnTo>
                  <a:lnTo>
                    <a:pt x="108" y="7"/>
                  </a:lnTo>
                  <a:lnTo>
                    <a:pt x="122" y="4"/>
                  </a:lnTo>
                  <a:lnTo>
                    <a:pt x="136" y="0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82" y="4"/>
                  </a:lnTo>
                  <a:lnTo>
                    <a:pt x="196" y="7"/>
                  </a:lnTo>
                  <a:lnTo>
                    <a:pt x="210" y="11"/>
                  </a:lnTo>
                  <a:lnTo>
                    <a:pt x="224" y="18"/>
                  </a:lnTo>
                  <a:lnTo>
                    <a:pt x="237" y="25"/>
                  </a:lnTo>
                  <a:lnTo>
                    <a:pt x="249" y="34"/>
                  </a:lnTo>
                  <a:lnTo>
                    <a:pt x="262" y="44"/>
                  </a:lnTo>
                  <a:lnTo>
                    <a:pt x="281" y="67"/>
                  </a:lnTo>
                  <a:lnTo>
                    <a:pt x="295" y="94"/>
                  </a:lnTo>
                  <a:lnTo>
                    <a:pt x="302" y="122"/>
                  </a:lnTo>
                  <a:lnTo>
                    <a:pt x="306" y="152"/>
                  </a:lnTo>
                  <a:lnTo>
                    <a:pt x="306" y="216"/>
                  </a:lnTo>
                  <a:lnTo>
                    <a:pt x="306" y="366"/>
                  </a:lnTo>
                  <a:lnTo>
                    <a:pt x="304" y="536"/>
                  </a:lnTo>
                  <a:lnTo>
                    <a:pt x="304" y="665"/>
                  </a:lnTo>
                  <a:lnTo>
                    <a:pt x="0" y="493"/>
                  </a:lnTo>
                  <a:lnTo>
                    <a:pt x="0" y="152"/>
                  </a:lnTo>
                  <a:lnTo>
                    <a:pt x="3" y="122"/>
                  </a:lnTo>
                  <a:lnTo>
                    <a:pt x="12" y="94"/>
                  </a:lnTo>
                  <a:lnTo>
                    <a:pt x="25" y="6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547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32"/>
            <p:cNvSpPr>
              <a:spLocks/>
            </p:cNvSpPr>
            <p:nvPr/>
          </p:nvSpPr>
          <p:spPr bwMode="auto">
            <a:xfrm>
              <a:off x="1417" y="3425"/>
              <a:ext cx="151" cy="330"/>
            </a:xfrm>
            <a:custGeom>
              <a:avLst/>
              <a:gdLst>
                <a:gd name="T0" fmla="*/ 44 w 302"/>
                <a:gd name="T1" fmla="*/ 44 h 659"/>
                <a:gd name="T2" fmla="*/ 54 w 302"/>
                <a:gd name="T3" fmla="*/ 34 h 659"/>
                <a:gd name="T4" fmla="*/ 67 w 302"/>
                <a:gd name="T5" fmla="*/ 25 h 659"/>
                <a:gd name="T6" fmla="*/ 79 w 302"/>
                <a:gd name="T7" fmla="*/ 18 h 659"/>
                <a:gd name="T8" fmla="*/ 92 w 302"/>
                <a:gd name="T9" fmla="*/ 11 h 659"/>
                <a:gd name="T10" fmla="*/ 106 w 302"/>
                <a:gd name="T11" fmla="*/ 5 h 659"/>
                <a:gd name="T12" fmla="*/ 120 w 302"/>
                <a:gd name="T13" fmla="*/ 3 h 659"/>
                <a:gd name="T14" fmla="*/ 134 w 302"/>
                <a:gd name="T15" fmla="*/ 0 h 659"/>
                <a:gd name="T16" fmla="*/ 150 w 302"/>
                <a:gd name="T17" fmla="*/ 0 h 659"/>
                <a:gd name="T18" fmla="*/ 166 w 302"/>
                <a:gd name="T19" fmla="*/ 0 h 659"/>
                <a:gd name="T20" fmla="*/ 180 w 302"/>
                <a:gd name="T21" fmla="*/ 3 h 659"/>
                <a:gd name="T22" fmla="*/ 194 w 302"/>
                <a:gd name="T23" fmla="*/ 5 h 659"/>
                <a:gd name="T24" fmla="*/ 208 w 302"/>
                <a:gd name="T25" fmla="*/ 11 h 659"/>
                <a:gd name="T26" fmla="*/ 222 w 302"/>
                <a:gd name="T27" fmla="*/ 18 h 659"/>
                <a:gd name="T28" fmla="*/ 235 w 302"/>
                <a:gd name="T29" fmla="*/ 25 h 659"/>
                <a:gd name="T30" fmla="*/ 247 w 302"/>
                <a:gd name="T31" fmla="*/ 34 h 659"/>
                <a:gd name="T32" fmla="*/ 258 w 302"/>
                <a:gd name="T33" fmla="*/ 44 h 659"/>
                <a:gd name="T34" fmla="*/ 277 w 302"/>
                <a:gd name="T35" fmla="*/ 67 h 659"/>
                <a:gd name="T36" fmla="*/ 291 w 302"/>
                <a:gd name="T37" fmla="*/ 92 h 659"/>
                <a:gd name="T38" fmla="*/ 298 w 302"/>
                <a:gd name="T39" fmla="*/ 120 h 659"/>
                <a:gd name="T40" fmla="*/ 302 w 302"/>
                <a:gd name="T41" fmla="*/ 150 h 659"/>
                <a:gd name="T42" fmla="*/ 302 w 302"/>
                <a:gd name="T43" fmla="*/ 214 h 659"/>
                <a:gd name="T44" fmla="*/ 302 w 302"/>
                <a:gd name="T45" fmla="*/ 362 h 659"/>
                <a:gd name="T46" fmla="*/ 300 w 302"/>
                <a:gd name="T47" fmla="*/ 532 h 659"/>
                <a:gd name="T48" fmla="*/ 300 w 302"/>
                <a:gd name="T49" fmla="*/ 659 h 659"/>
                <a:gd name="T50" fmla="*/ 0 w 302"/>
                <a:gd name="T51" fmla="*/ 488 h 659"/>
                <a:gd name="T52" fmla="*/ 0 w 302"/>
                <a:gd name="T53" fmla="*/ 150 h 659"/>
                <a:gd name="T54" fmla="*/ 3 w 302"/>
                <a:gd name="T55" fmla="*/ 120 h 659"/>
                <a:gd name="T56" fmla="*/ 10 w 302"/>
                <a:gd name="T57" fmla="*/ 92 h 659"/>
                <a:gd name="T58" fmla="*/ 24 w 302"/>
                <a:gd name="T59" fmla="*/ 67 h 659"/>
                <a:gd name="T60" fmla="*/ 44 w 302"/>
                <a:gd name="T61" fmla="*/ 44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2" h="659">
                  <a:moveTo>
                    <a:pt x="44" y="44"/>
                  </a:moveTo>
                  <a:lnTo>
                    <a:pt x="54" y="34"/>
                  </a:lnTo>
                  <a:lnTo>
                    <a:pt x="67" y="25"/>
                  </a:lnTo>
                  <a:lnTo>
                    <a:pt x="79" y="18"/>
                  </a:lnTo>
                  <a:lnTo>
                    <a:pt x="92" y="11"/>
                  </a:lnTo>
                  <a:lnTo>
                    <a:pt x="106" y="5"/>
                  </a:lnTo>
                  <a:lnTo>
                    <a:pt x="120" y="3"/>
                  </a:lnTo>
                  <a:lnTo>
                    <a:pt x="134" y="0"/>
                  </a:lnTo>
                  <a:lnTo>
                    <a:pt x="150" y="0"/>
                  </a:lnTo>
                  <a:lnTo>
                    <a:pt x="166" y="0"/>
                  </a:lnTo>
                  <a:lnTo>
                    <a:pt x="180" y="3"/>
                  </a:lnTo>
                  <a:lnTo>
                    <a:pt x="194" y="5"/>
                  </a:lnTo>
                  <a:lnTo>
                    <a:pt x="208" y="11"/>
                  </a:lnTo>
                  <a:lnTo>
                    <a:pt x="222" y="18"/>
                  </a:lnTo>
                  <a:lnTo>
                    <a:pt x="235" y="25"/>
                  </a:lnTo>
                  <a:lnTo>
                    <a:pt x="247" y="34"/>
                  </a:lnTo>
                  <a:lnTo>
                    <a:pt x="258" y="44"/>
                  </a:lnTo>
                  <a:lnTo>
                    <a:pt x="277" y="67"/>
                  </a:lnTo>
                  <a:lnTo>
                    <a:pt x="291" y="92"/>
                  </a:lnTo>
                  <a:lnTo>
                    <a:pt x="298" y="120"/>
                  </a:lnTo>
                  <a:lnTo>
                    <a:pt x="302" y="150"/>
                  </a:lnTo>
                  <a:lnTo>
                    <a:pt x="302" y="214"/>
                  </a:lnTo>
                  <a:lnTo>
                    <a:pt x="302" y="362"/>
                  </a:lnTo>
                  <a:lnTo>
                    <a:pt x="300" y="532"/>
                  </a:lnTo>
                  <a:lnTo>
                    <a:pt x="300" y="659"/>
                  </a:lnTo>
                  <a:lnTo>
                    <a:pt x="0" y="488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0" y="92"/>
                  </a:lnTo>
                  <a:lnTo>
                    <a:pt x="24" y="67"/>
                  </a:lnTo>
                  <a:lnTo>
                    <a:pt x="44" y="44"/>
                  </a:lnTo>
                  <a:close/>
                </a:path>
              </a:pathLst>
            </a:custGeom>
            <a:solidFill>
              <a:srgbClr val="597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33"/>
            <p:cNvSpPr>
              <a:spLocks/>
            </p:cNvSpPr>
            <p:nvPr/>
          </p:nvSpPr>
          <p:spPr bwMode="auto">
            <a:xfrm>
              <a:off x="1713" y="3452"/>
              <a:ext cx="49" cy="50"/>
            </a:xfrm>
            <a:custGeom>
              <a:avLst/>
              <a:gdLst>
                <a:gd name="T0" fmla="*/ 50 w 99"/>
                <a:gd name="T1" fmla="*/ 0 h 99"/>
                <a:gd name="T2" fmla="*/ 30 w 99"/>
                <a:gd name="T3" fmla="*/ 3 h 99"/>
                <a:gd name="T4" fmla="*/ 14 w 99"/>
                <a:gd name="T5" fmla="*/ 14 h 99"/>
                <a:gd name="T6" fmla="*/ 4 w 99"/>
                <a:gd name="T7" fmla="*/ 30 h 99"/>
                <a:gd name="T8" fmla="*/ 0 w 99"/>
                <a:gd name="T9" fmla="*/ 49 h 99"/>
                <a:gd name="T10" fmla="*/ 4 w 99"/>
                <a:gd name="T11" fmla="*/ 69 h 99"/>
                <a:gd name="T12" fmla="*/ 14 w 99"/>
                <a:gd name="T13" fmla="*/ 85 h 99"/>
                <a:gd name="T14" fmla="*/ 30 w 99"/>
                <a:gd name="T15" fmla="*/ 95 h 99"/>
                <a:gd name="T16" fmla="*/ 50 w 99"/>
                <a:gd name="T17" fmla="*/ 99 h 99"/>
                <a:gd name="T18" fmla="*/ 69 w 99"/>
                <a:gd name="T19" fmla="*/ 95 h 99"/>
                <a:gd name="T20" fmla="*/ 85 w 99"/>
                <a:gd name="T21" fmla="*/ 85 h 99"/>
                <a:gd name="T22" fmla="*/ 96 w 99"/>
                <a:gd name="T23" fmla="*/ 69 h 99"/>
                <a:gd name="T24" fmla="*/ 99 w 99"/>
                <a:gd name="T25" fmla="*/ 49 h 99"/>
                <a:gd name="T26" fmla="*/ 96 w 99"/>
                <a:gd name="T27" fmla="*/ 30 h 99"/>
                <a:gd name="T28" fmla="*/ 85 w 99"/>
                <a:gd name="T29" fmla="*/ 14 h 99"/>
                <a:gd name="T30" fmla="*/ 69 w 99"/>
                <a:gd name="T31" fmla="*/ 3 h 99"/>
                <a:gd name="T32" fmla="*/ 50 w 99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99">
                  <a:moveTo>
                    <a:pt x="50" y="0"/>
                  </a:moveTo>
                  <a:lnTo>
                    <a:pt x="30" y="3"/>
                  </a:lnTo>
                  <a:lnTo>
                    <a:pt x="14" y="14"/>
                  </a:lnTo>
                  <a:lnTo>
                    <a:pt x="4" y="30"/>
                  </a:lnTo>
                  <a:lnTo>
                    <a:pt x="0" y="49"/>
                  </a:lnTo>
                  <a:lnTo>
                    <a:pt x="4" y="69"/>
                  </a:lnTo>
                  <a:lnTo>
                    <a:pt x="14" y="85"/>
                  </a:lnTo>
                  <a:lnTo>
                    <a:pt x="30" y="95"/>
                  </a:lnTo>
                  <a:lnTo>
                    <a:pt x="50" y="99"/>
                  </a:lnTo>
                  <a:lnTo>
                    <a:pt x="69" y="95"/>
                  </a:lnTo>
                  <a:lnTo>
                    <a:pt x="85" y="85"/>
                  </a:lnTo>
                  <a:lnTo>
                    <a:pt x="96" y="69"/>
                  </a:lnTo>
                  <a:lnTo>
                    <a:pt x="99" y="49"/>
                  </a:lnTo>
                  <a:lnTo>
                    <a:pt x="96" y="30"/>
                  </a:lnTo>
                  <a:lnTo>
                    <a:pt x="85" y="14"/>
                  </a:lnTo>
                  <a:lnTo>
                    <a:pt x="69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F3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34"/>
            <p:cNvSpPr>
              <a:spLocks/>
            </p:cNvSpPr>
            <p:nvPr/>
          </p:nvSpPr>
          <p:spPr bwMode="auto">
            <a:xfrm>
              <a:off x="1714" y="3453"/>
              <a:ext cx="47" cy="48"/>
            </a:xfrm>
            <a:custGeom>
              <a:avLst/>
              <a:gdLst>
                <a:gd name="T0" fmla="*/ 46 w 93"/>
                <a:gd name="T1" fmla="*/ 0 h 96"/>
                <a:gd name="T2" fmla="*/ 28 w 93"/>
                <a:gd name="T3" fmla="*/ 4 h 96"/>
                <a:gd name="T4" fmla="*/ 14 w 93"/>
                <a:gd name="T5" fmla="*/ 15 h 96"/>
                <a:gd name="T6" fmla="*/ 3 w 93"/>
                <a:gd name="T7" fmla="*/ 29 h 96"/>
                <a:gd name="T8" fmla="*/ 0 w 93"/>
                <a:gd name="T9" fmla="*/ 48 h 96"/>
                <a:gd name="T10" fmla="*/ 3 w 93"/>
                <a:gd name="T11" fmla="*/ 68 h 96"/>
                <a:gd name="T12" fmla="*/ 14 w 93"/>
                <a:gd name="T13" fmla="*/ 82 h 96"/>
                <a:gd name="T14" fmla="*/ 28 w 93"/>
                <a:gd name="T15" fmla="*/ 92 h 96"/>
                <a:gd name="T16" fmla="*/ 46 w 93"/>
                <a:gd name="T17" fmla="*/ 96 h 96"/>
                <a:gd name="T18" fmla="*/ 65 w 93"/>
                <a:gd name="T19" fmla="*/ 92 h 96"/>
                <a:gd name="T20" fmla="*/ 79 w 93"/>
                <a:gd name="T21" fmla="*/ 82 h 96"/>
                <a:gd name="T22" fmla="*/ 90 w 93"/>
                <a:gd name="T23" fmla="*/ 68 h 96"/>
                <a:gd name="T24" fmla="*/ 93 w 93"/>
                <a:gd name="T25" fmla="*/ 48 h 96"/>
                <a:gd name="T26" fmla="*/ 90 w 93"/>
                <a:gd name="T27" fmla="*/ 29 h 96"/>
                <a:gd name="T28" fmla="*/ 79 w 93"/>
                <a:gd name="T29" fmla="*/ 15 h 96"/>
                <a:gd name="T30" fmla="*/ 65 w 93"/>
                <a:gd name="T31" fmla="*/ 4 h 96"/>
                <a:gd name="T32" fmla="*/ 46 w 9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6">
                  <a:moveTo>
                    <a:pt x="46" y="0"/>
                  </a:moveTo>
                  <a:lnTo>
                    <a:pt x="28" y="4"/>
                  </a:lnTo>
                  <a:lnTo>
                    <a:pt x="14" y="15"/>
                  </a:lnTo>
                  <a:lnTo>
                    <a:pt x="3" y="29"/>
                  </a:lnTo>
                  <a:lnTo>
                    <a:pt x="0" y="48"/>
                  </a:lnTo>
                  <a:lnTo>
                    <a:pt x="3" y="68"/>
                  </a:lnTo>
                  <a:lnTo>
                    <a:pt x="14" y="82"/>
                  </a:lnTo>
                  <a:lnTo>
                    <a:pt x="28" y="92"/>
                  </a:lnTo>
                  <a:lnTo>
                    <a:pt x="46" y="96"/>
                  </a:lnTo>
                  <a:lnTo>
                    <a:pt x="65" y="92"/>
                  </a:lnTo>
                  <a:lnTo>
                    <a:pt x="79" y="82"/>
                  </a:lnTo>
                  <a:lnTo>
                    <a:pt x="90" y="68"/>
                  </a:lnTo>
                  <a:lnTo>
                    <a:pt x="93" y="48"/>
                  </a:lnTo>
                  <a:lnTo>
                    <a:pt x="90" y="29"/>
                  </a:lnTo>
                  <a:lnTo>
                    <a:pt x="79" y="15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C64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35"/>
            <p:cNvSpPr>
              <a:spLocks/>
            </p:cNvSpPr>
            <p:nvPr/>
          </p:nvSpPr>
          <p:spPr bwMode="auto">
            <a:xfrm>
              <a:off x="1715" y="3454"/>
              <a:ext cx="45" cy="45"/>
            </a:xfrm>
            <a:custGeom>
              <a:avLst/>
              <a:gdLst>
                <a:gd name="T0" fmla="*/ 45 w 91"/>
                <a:gd name="T1" fmla="*/ 0 h 90"/>
                <a:gd name="T2" fmla="*/ 27 w 91"/>
                <a:gd name="T3" fmla="*/ 4 h 90"/>
                <a:gd name="T4" fmla="*/ 13 w 91"/>
                <a:gd name="T5" fmla="*/ 14 h 90"/>
                <a:gd name="T6" fmla="*/ 4 w 91"/>
                <a:gd name="T7" fmla="*/ 29 h 90"/>
                <a:gd name="T8" fmla="*/ 0 w 91"/>
                <a:gd name="T9" fmla="*/ 46 h 90"/>
                <a:gd name="T10" fmla="*/ 4 w 91"/>
                <a:gd name="T11" fmla="*/ 64 h 90"/>
                <a:gd name="T12" fmla="*/ 13 w 91"/>
                <a:gd name="T13" fmla="*/ 78 h 90"/>
                <a:gd name="T14" fmla="*/ 27 w 91"/>
                <a:gd name="T15" fmla="*/ 87 h 90"/>
                <a:gd name="T16" fmla="*/ 45 w 91"/>
                <a:gd name="T17" fmla="*/ 90 h 90"/>
                <a:gd name="T18" fmla="*/ 62 w 91"/>
                <a:gd name="T19" fmla="*/ 87 h 90"/>
                <a:gd name="T20" fmla="*/ 78 w 91"/>
                <a:gd name="T21" fmla="*/ 78 h 90"/>
                <a:gd name="T22" fmla="*/ 87 w 91"/>
                <a:gd name="T23" fmla="*/ 64 h 90"/>
                <a:gd name="T24" fmla="*/ 91 w 91"/>
                <a:gd name="T25" fmla="*/ 46 h 90"/>
                <a:gd name="T26" fmla="*/ 87 w 91"/>
                <a:gd name="T27" fmla="*/ 29 h 90"/>
                <a:gd name="T28" fmla="*/ 78 w 91"/>
                <a:gd name="T29" fmla="*/ 14 h 90"/>
                <a:gd name="T30" fmla="*/ 62 w 91"/>
                <a:gd name="T31" fmla="*/ 4 h 90"/>
                <a:gd name="T32" fmla="*/ 45 w 91"/>
                <a:gd name="T3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0">
                  <a:moveTo>
                    <a:pt x="45" y="0"/>
                  </a:moveTo>
                  <a:lnTo>
                    <a:pt x="27" y="4"/>
                  </a:lnTo>
                  <a:lnTo>
                    <a:pt x="13" y="14"/>
                  </a:lnTo>
                  <a:lnTo>
                    <a:pt x="4" y="29"/>
                  </a:lnTo>
                  <a:lnTo>
                    <a:pt x="0" y="46"/>
                  </a:lnTo>
                  <a:lnTo>
                    <a:pt x="4" y="64"/>
                  </a:lnTo>
                  <a:lnTo>
                    <a:pt x="13" y="78"/>
                  </a:lnTo>
                  <a:lnTo>
                    <a:pt x="27" y="87"/>
                  </a:lnTo>
                  <a:lnTo>
                    <a:pt x="45" y="90"/>
                  </a:lnTo>
                  <a:lnTo>
                    <a:pt x="62" y="87"/>
                  </a:lnTo>
                  <a:lnTo>
                    <a:pt x="78" y="78"/>
                  </a:lnTo>
                  <a:lnTo>
                    <a:pt x="87" y="64"/>
                  </a:lnTo>
                  <a:lnTo>
                    <a:pt x="91" y="46"/>
                  </a:lnTo>
                  <a:lnTo>
                    <a:pt x="87" y="29"/>
                  </a:lnTo>
                  <a:lnTo>
                    <a:pt x="78" y="14"/>
                  </a:lnTo>
                  <a:lnTo>
                    <a:pt x="62" y="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5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6"/>
            <p:cNvSpPr>
              <a:spLocks/>
            </p:cNvSpPr>
            <p:nvPr/>
          </p:nvSpPr>
          <p:spPr bwMode="auto">
            <a:xfrm>
              <a:off x="1716" y="3455"/>
              <a:ext cx="43" cy="43"/>
            </a:xfrm>
            <a:custGeom>
              <a:avLst/>
              <a:gdLst>
                <a:gd name="T0" fmla="*/ 43 w 87"/>
                <a:gd name="T1" fmla="*/ 0 h 87"/>
                <a:gd name="T2" fmla="*/ 27 w 87"/>
                <a:gd name="T3" fmla="*/ 4 h 87"/>
                <a:gd name="T4" fmla="*/ 13 w 87"/>
                <a:gd name="T5" fmla="*/ 12 h 87"/>
                <a:gd name="T6" fmla="*/ 4 w 87"/>
                <a:gd name="T7" fmla="*/ 27 h 87"/>
                <a:gd name="T8" fmla="*/ 0 w 87"/>
                <a:gd name="T9" fmla="*/ 44 h 87"/>
                <a:gd name="T10" fmla="*/ 4 w 87"/>
                <a:gd name="T11" fmla="*/ 60 h 87"/>
                <a:gd name="T12" fmla="*/ 13 w 87"/>
                <a:gd name="T13" fmla="*/ 74 h 87"/>
                <a:gd name="T14" fmla="*/ 27 w 87"/>
                <a:gd name="T15" fmla="*/ 83 h 87"/>
                <a:gd name="T16" fmla="*/ 43 w 87"/>
                <a:gd name="T17" fmla="*/ 87 h 87"/>
                <a:gd name="T18" fmla="*/ 60 w 87"/>
                <a:gd name="T19" fmla="*/ 83 h 87"/>
                <a:gd name="T20" fmla="*/ 74 w 87"/>
                <a:gd name="T21" fmla="*/ 74 h 87"/>
                <a:gd name="T22" fmla="*/ 83 w 87"/>
                <a:gd name="T23" fmla="*/ 60 h 87"/>
                <a:gd name="T24" fmla="*/ 87 w 87"/>
                <a:gd name="T25" fmla="*/ 44 h 87"/>
                <a:gd name="T26" fmla="*/ 83 w 87"/>
                <a:gd name="T27" fmla="*/ 27 h 87"/>
                <a:gd name="T28" fmla="*/ 74 w 87"/>
                <a:gd name="T29" fmla="*/ 12 h 87"/>
                <a:gd name="T30" fmla="*/ 60 w 87"/>
                <a:gd name="T31" fmla="*/ 4 h 87"/>
                <a:gd name="T32" fmla="*/ 43 w 87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lnTo>
                    <a:pt x="27" y="4"/>
                  </a:lnTo>
                  <a:lnTo>
                    <a:pt x="13" y="12"/>
                  </a:lnTo>
                  <a:lnTo>
                    <a:pt x="4" y="27"/>
                  </a:lnTo>
                  <a:lnTo>
                    <a:pt x="0" y="44"/>
                  </a:lnTo>
                  <a:lnTo>
                    <a:pt x="4" y="60"/>
                  </a:lnTo>
                  <a:lnTo>
                    <a:pt x="13" y="74"/>
                  </a:lnTo>
                  <a:lnTo>
                    <a:pt x="27" y="83"/>
                  </a:lnTo>
                  <a:lnTo>
                    <a:pt x="43" y="87"/>
                  </a:lnTo>
                  <a:lnTo>
                    <a:pt x="60" y="83"/>
                  </a:lnTo>
                  <a:lnTo>
                    <a:pt x="74" y="74"/>
                  </a:lnTo>
                  <a:lnTo>
                    <a:pt x="83" y="60"/>
                  </a:lnTo>
                  <a:lnTo>
                    <a:pt x="87" y="44"/>
                  </a:lnTo>
                  <a:lnTo>
                    <a:pt x="83" y="27"/>
                  </a:lnTo>
                  <a:lnTo>
                    <a:pt x="74" y="12"/>
                  </a:lnTo>
                  <a:lnTo>
                    <a:pt x="60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36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37"/>
            <p:cNvSpPr>
              <a:spLocks/>
            </p:cNvSpPr>
            <p:nvPr/>
          </p:nvSpPr>
          <p:spPr bwMode="auto">
            <a:xfrm>
              <a:off x="1717" y="3457"/>
              <a:ext cx="42" cy="40"/>
            </a:xfrm>
            <a:custGeom>
              <a:avLst/>
              <a:gdLst>
                <a:gd name="T0" fmla="*/ 41 w 83"/>
                <a:gd name="T1" fmla="*/ 0 h 81"/>
                <a:gd name="T2" fmla="*/ 25 w 83"/>
                <a:gd name="T3" fmla="*/ 3 h 81"/>
                <a:gd name="T4" fmla="*/ 12 w 83"/>
                <a:gd name="T5" fmla="*/ 12 h 81"/>
                <a:gd name="T6" fmla="*/ 4 w 83"/>
                <a:gd name="T7" fmla="*/ 24 h 81"/>
                <a:gd name="T8" fmla="*/ 0 w 83"/>
                <a:gd name="T9" fmla="*/ 40 h 81"/>
                <a:gd name="T10" fmla="*/ 4 w 83"/>
                <a:gd name="T11" fmla="*/ 56 h 81"/>
                <a:gd name="T12" fmla="*/ 12 w 83"/>
                <a:gd name="T13" fmla="*/ 69 h 81"/>
                <a:gd name="T14" fmla="*/ 25 w 83"/>
                <a:gd name="T15" fmla="*/ 77 h 81"/>
                <a:gd name="T16" fmla="*/ 41 w 83"/>
                <a:gd name="T17" fmla="*/ 81 h 81"/>
                <a:gd name="T18" fmla="*/ 57 w 83"/>
                <a:gd name="T19" fmla="*/ 77 h 81"/>
                <a:gd name="T20" fmla="*/ 71 w 83"/>
                <a:gd name="T21" fmla="*/ 69 h 81"/>
                <a:gd name="T22" fmla="*/ 80 w 83"/>
                <a:gd name="T23" fmla="*/ 56 h 81"/>
                <a:gd name="T24" fmla="*/ 83 w 83"/>
                <a:gd name="T25" fmla="*/ 40 h 81"/>
                <a:gd name="T26" fmla="*/ 80 w 83"/>
                <a:gd name="T27" fmla="*/ 24 h 81"/>
                <a:gd name="T28" fmla="*/ 71 w 83"/>
                <a:gd name="T29" fmla="*/ 12 h 81"/>
                <a:gd name="T30" fmla="*/ 57 w 83"/>
                <a:gd name="T31" fmla="*/ 3 h 81"/>
                <a:gd name="T32" fmla="*/ 41 w 83"/>
                <a:gd name="T3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81">
                  <a:moveTo>
                    <a:pt x="41" y="0"/>
                  </a:moveTo>
                  <a:lnTo>
                    <a:pt x="25" y="3"/>
                  </a:lnTo>
                  <a:lnTo>
                    <a:pt x="12" y="12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4" y="56"/>
                  </a:lnTo>
                  <a:lnTo>
                    <a:pt x="12" y="69"/>
                  </a:lnTo>
                  <a:lnTo>
                    <a:pt x="25" y="77"/>
                  </a:lnTo>
                  <a:lnTo>
                    <a:pt x="41" y="81"/>
                  </a:lnTo>
                  <a:lnTo>
                    <a:pt x="57" y="77"/>
                  </a:lnTo>
                  <a:lnTo>
                    <a:pt x="71" y="69"/>
                  </a:lnTo>
                  <a:lnTo>
                    <a:pt x="80" y="56"/>
                  </a:lnTo>
                  <a:lnTo>
                    <a:pt x="83" y="40"/>
                  </a:lnTo>
                  <a:lnTo>
                    <a:pt x="80" y="24"/>
                  </a:lnTo>
                  <a:lnTo>
                    <a:pt x="71" y="12"/>
                  </a:lnTo>
                  <a:lnTo>
                    <a:pt x="57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B7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38"/>
            <p:cNvSpPr>
              <a:spLocks/>
            </p:cNvSpPr>
            <p:nvPr/>
          </p:nvSpPr>
          <p:spPr bwMode="auto">
            <a:xfrm>
              <a:off x="1718" y="3458"/>
              <a:ext cx="39" cy="39"/>
            </a:xfrm>
            <a:custGeom>
              <a:avLst/>
              <a:gdLst>
                <a:gd name="T0" fmla="*/ 39 w 78"/>
                <a:gd name="T1" fmla="*/ 0 h 78"/>
                <a:gd name="T2" fmla="*/ 24 w 78"/>
                <a:gd name="T3" fmla="*/ 4 h 78"/>
                <a:gd name="T4" fmla="*/ 12 w 78"/>
                <a:gd name="T5" fmla="*/ 11 h 78"/>
                <a:gd name="T6" fmla="*/ 3 w 78"/>
                <a:gd name="T7" fmla="*/ 23 h 78"/>
                <a:gd name="T8" fmla="*/ 0 w 78"/>
                <a:gd name="T9" fmla="*/ 39 h 78"/>
                <a:gd name="T10" fmla="*/ 3 w 78"/>
                <a:gd name="T11" fmla="*/ 53 h 78"/>
                <a:gd name="T12" fmla="*/ 12 w 78"/>
                <a:gd name="T13" fmla="*/ 66 h 78"/>
                <a:gd name="T14" fmla="*/ 24 w 78"/>
                <a:gd name="T15" fmla="*/ 75 h 78"/>
                <a:gd name="T16" fmla="*/ 39 w 78"/>
                <a:gd name="T17" fmla="*/ 78 h 78"/>
                <a:gd name="T18" fmla="*/ 55 w 78"/>
                <a:gd name="T19" fmla="*/ 75 h 78"/>
                <a:gd name="T20" fmla="*/ 67 w 78"/>
                <a:gd name="T21" fmla="*/ 66 h 78"/>
                <a:gd name="T22" fmla="*/ 74 w 78"/>
                <a:gd name="T23" fmla="*/ 53 h 78"/>
                <a:gd name="T24" fmla="*/ 78 w 78"/>
                <a:gd name="T25" fmla="*/ 39 h 78"/>
                <a:gd name="T26" fmla="*/ 74 w 78"/>
                <a:gd name="T27" fmla="*/ 23 h 78"/>
                <a:gd name="T28" fmla="*/ 67 w 78"/>
                <a:gd name="T29" fmla="*/ 11 h 78"/>
                <a:gd name="T30" fmla="*/ 55 w 78"/>
                <a:gd name="T31" fmla="*/ 4 h 78"/>
                <a:gd name="T32" fmla="*/ 39 w 7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39" y="0"/>
                  </a:moveTo>
                  <a:lnTo>
                    <a:pt x="24" y="4"/>
                  </a:lnTo>
                  <a:lnTo>
                    <a:pt x="12" y="11"/>
                  </a:lnTo>
                  <a:lnTo>
                    <a:pt x="3" y="23"/>
                  </a:lnTo>
                  <a:lnTo>
                    <a:pt x="0" y="39"/>
                  </a:lnTo>
                  <a:lnTo>
                    <a:pt x="3" y="53"/>
                  </a:lnTo>
                  <a:lnTo>
                    <a:pt x="12" y="66"/>
                  </a:lnTo>
                  <a:lnTo>
                    <a:pt x="24" y="75"/>
                  </a:lnTo>
                  <a:lnTo>
                    <a:pt x="39" y="78"/>
                  </a:lnTo>
                  <a:lnTo>
                    <a:pt x="55" y="75"/>
                  </a:lnTo>
                  <a:lnTo>
                    <a:pt x="67" y="66"/>
                  </a:lnTo>
                  <a:lnTo>
                    <a:pt x="74" y="53"/>
                  </a:lnTo>
                  <a:lnTo>
                    <a:pt x="78" y="39"/>
                  </a:lnTo>
                  <a:lnTo>
                    <a:pt x="74" y="23"/>
                  </a:lnTo>
                  <a:lnTo>
                    <a:pt x="67" y="11"/>
                  </a:lnTo>
                  <a:lnTo>
                    <a:pt x="55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287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39"/>
            <p:cNvSpPr>
              <a:spLocks/>
            </p:cNvSpPr>
            <p:nvPr/>
          </p:nvSpPr>
          <p:spPr bwMode="auto">
            <a:xfrm>
              <a:off x="1719" y="3459"/>
              <a:ext cx="37" cy="37"/>
            </a:xfrm>
            <a:custGeom>
              <a:avLst/>
              <a:gdLst>
                <a:gd name="T0" fmla="*/ 37 w 74"/>
                <a:gd name="T1" fmla="*/ 0 h 74"/>
                <a:gd name="T2" fmla="*/ 22 w 74"/>
                <a:gd name="T3" fmla="*/ 4 h 74"/>
                <a:gd name="T4" fmla="*/ 10 w 74"/>
                <a:gd name="T5" fmla="*/ 11 h 74"/>
                <a:gd name="T6" fmla="*/ 3 w 74"/>
                <a:gd name="T7" fmla="*/ 23 h 74"/>
                <a:gd name="T8" fmla="*/ 0 w 74"/>
                <a:gd name="T9" fmla="*/ 37 h 74"/>
                <a:gd name="T10" fmla="*/ 3 w 74"/>
                <a:gd name="T11" fmla="*/ 51 h 74"/>
                <a:gd name="T12" fmla="*/ 10 w 74"/>
                <a:gd name="T13" fmla="*/ 64 h 74"/>
                <a:gd name="T14" fmla="*/ 22 w 74"/>
                <a:gd name="T15" fmla="*/ 71 h 74"/>
                <a:gd name="T16" fmla="*/ 37 w 74"/>
                <a:gd name="T17" fmla="*/ 74 h 74"/>
                <a:gd name="T18" fmla="*/ 51 w 74"/>
                <a:gd name="T19" fmla="*/ 71 h 74"/>
                <a:gd name="T20" fmla="*/ 63 w 74"/>
                <a:gd name="T21" fmla="*/ 64 h 74"/>
                <a:gd name="T22" fmla="*/ 70 w 74"/>
                <a:gd name="T23" fmla="*/ 51 h 74"/>
                <a:gd name="T24" fmla="*/ 74 w 74"/>
                <a:gd name="T25" fmla="*/ 37 h 74"/>
                <a:gd name="T26" fmla="*/ 70 w 74"/>
                <a:gd name="T27" fmla="*/ 23 h 74"/>
                <a:gd name="T28" fmla="*/ 63 w 74"/>
                <a:gd name="T29" fmla="*/ 11 h 74"/>
                <a:gd name="T30" fmla="*/ 51 w 74"/>
                <a:gd name="T31" fmla="*/ 4 h 74"/>
                <a:gd name="T32" fmla="*/ 37 w 74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22" y="4"/>
                  </a:lnTo>
                  <a:lnTo>
                    <a:pt x="10" y="11"/>
                  </a:lnTo>
                  <a:lnTo>
                    <a:pt x="3" y="23"/>
                  </a:lnTo>
                  <a:lnTo>
                    <a:pt x="0" y="37"/>
                  </a:lnTo>
                  <a:lnTo>
                    <a:pt x="3" y="51"/>
                  </a:lnTo>
                  <a:lnTo>
                    <a:pt x="10" y="64"/>
                  </a:lnTo>
                  <a:lnTo>
                    <a:pt x="22" y="71"/>
                  </a:lnTo>
                  <a:lnTo>
                    <a:pt x="37" y="74"/>
                  </a:lnTo>
                  <a:lnTo>
                    <a:pt x="51" y="71"/>
                  </a:lnTo>
                  <a:lnTo>
                    <a:pt x="63" y="64"/>
                  </a:lnTo>
                  <a:lnTo>
                    <a:pt x="70" y="51"/>
                  </a:lnTo>
                  <a:lnTo>
                    <a:pt x="74" y="37"/>
                  </a:lnTo>
                  <a:lnTo>
                    <a:pt x="70" y="23"/>
                  </a:lnTo>
                  <a:lnTo>
                    <a:pt x="63" y="11"/>
                  </a:lnTo>
                  <a:lnTo>
                    <a:pt x="51" y="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893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40"/>
            <p:cNvSpPr>
              <a:spLocks/>
            </p:cNvSpPr>
            <p:nvPr/>
          </p:nvSpPr>
          <p:spPr bwMode="auto">
            <a:xfrm>
              <a:off x="1721" y="3459"/>
              <a:ext cx="34" cy="36"/>
            </a:xfrm>
            <a:custGeom>
              <a:avLst/>
              <a:gdLst>
                <a:gd name="T0" fmla="*/ 34 w 69"/>
                <a:gd name="T1" fmla="*/ 0 h 71"/>
                <a:gd name="T2" fmla="*/ 19 w 69"/>
                <a:gd name="T3" fmla="*/ 3 h 71"/>
                <a:gd name="T4" fmla="*/ 9 w 69"/>
                <a:gd name="T5" fmla="*/ 10 h 71"/>
                <a:gd name="T6" fmla="*/ 2 w 69"/>
                <a:gd name="T7" fmla="*/ 21 h 71"/>
                <a:gd name="T8" fmla="*/ 0 w 69"/>
                <a:gd name="T9" fmla="*/ 35 h 71"/>
                <a:gd name="T10" fmla="*/ 2 w 69"/>
                <a:gd name="T11" fmla="*/ 49 h 71"/>
                <a:gd name="T12" fmla="*/ 9 w 69"/>
                <a:gd name="T13" fmla="*/ 60 h 71"/>
                <a:gd name="T14" fmla="*/ 19 w 69"/>
                <a:gd name="T15" fmla="*/ 67 h 71"/>
                <a:gd name="T16" fmla="*/ 34 w 69"/>
                <a:gd name="T17" fmla="*/ 71 h 71"/>
                <a:gd name="T18" fmla="*/ 48 w 69"/>
                <a:gd name="T19" fmla="*/ 67 h 71"/>
                <a:gd name="T20" fmla="*/ 58 w 69"/>
                <a:gd name="T21" fmla="*/ 60 h 71"/>
                <a:gd name="T22" fmla="*/ 65 w 69"/>
                <a:gd name="T23" fmla="*/ 49 h 71"/>
                <a:gd name="T24" fmla="*/ 69 w 69"/>
                <a:gd name="T25" fmla="*/ 35 h 71"/>
                <a:gd name="T26" fmla="*/ 65 w 69"/>
                <a:gd name="T27" fmla="*/ 21 h 71"/>
                <a:gd name="T28" fmla="*/ 58 w 69"/>
                <a:gd name="T29" fmla="*/ 10 h 71"/>
                <a:gd name="T30" fmla="*/ 48 w 69"/>
                <a:gd name="T31" fmla="*/ 3 h 71"/>
                <a:gd name="T32" fmla="*/ 34 w 69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1">
                  <a:moveTo>
                    <a:pt x="34" y="0"/>
                  </a:moveTo>
                  <a:lnTo>
                    <a:pt x="19" y="3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5"/>
                  </a:lnTo>
                  <a:lnTo>
                    <a:pt x="2" y="49"/>
                  </a:lnTo>
                  <a:lnTo>
                    <a:pt x="9" y="60"/>
                  </a:lnTo>
                  <a:lnTo>
                    <a:pt x="19" y="67"/>
                  </a:lnTo>
                  <a:lnTo>
                    <a:pt x="34" y="71"/>
                  </a:lnTo>
                  <a:lnTo>
                    <a:pt x="48" y="67"/>
                  </a:lnTo>
                  <a:lnTo>
                    <a:pt x="58" y="60"/>
                  </a:lnTo>
                  <a:lnTo>
                    <a:pt x="65" y="49"/>
                  </a:lnTo>
                  <a:lnTo>
                    <a:pt x="69" y="35"/>
                  </a:lnTo>
                  <a:lnTo>
                    <a:pt x="65" y="21"/>
                  </a:lnTo>
                  <a:lnTo>
                    <a:pt x="58" y="10"/>
                  </a:lnTo>
                  <a:lnTo>
                    <a:pt x="48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F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41"/>
            <p:cNvSpPr>
              <a:spLocks/>
            </p:cNvSpPr>
            <p:nvPr/>
          </p:nvSpPr>
          <p:spPr bwMode="auto">
            <a:xfrm>
              <a:off x="1532" y="3252"/>
              <a:ext cx="10" cy="9"/>
            </a:xfrm>
            <a:custGeom>
              <a:avLst/>
              <a:gdLst>
                <a:gd name="T0" fmla="*/ 0 w 20"/>
                <a:gd name="T1" fmla="*/ 11 h 20"/>
                <a:gd name="T2" fmla="*/ 0 w 20"/>
                <a:gd name="T3" fmla="*/ 15 h 20"/>
                <a:gd name="T4" fmla="*/ 2 w 20"/>
                <a:gd name="T5" fmla="*/ 18 h 20"/>
                <a:gd name="T6" fmla="*/ 6 w 20"/>
                <a:gd name="T7" fmla="*/ 20 h 20"/>
                <a:gd name="T8" fmla="*/ 9 w 20"/>
                <a:gd name="T9" fmla="*/ 20 h 20"/>
                <a:gd name="T10" fmla="*/ 15 w 20"/>
                <a:gd name="T11" fmla="*/ 20 h 20"/>
                <a:gd name="T12" fmla="*/ 18 w 20"/>
                <a:gd name="T13" fmla="*/ 18 h 20"/>
                <a:gd name="T14" fmla="*/ 20 w 20"/>
                <a:gd name="T15" fmla="*/ 15 h 20"/>
                <a:gd name="T16" fmla="*/ 20 w 20"/>
                <a:gd name="T17" fmla="*/ 11 h 20"/>
                <a:gd name="T18" fmla="*/ 20 w 20"/>
                <a:gd name="T19" fmla="*/ 7 h 20"/>
                <a:gd name="T20" fmla="*/ 18 w 20"/>
                <a:gd name="T21" fmla="*/ 4 h 20"/>
                <a:gd name="T22" fmla="*/ 15 w 20"/>
                <a:gd name="T23" fmla="*/ 2 h 20"/>
                <a:gd name="T24" fmla="*/ 9 w 20"/>
                <a:gd name="T25" fmla="*/ 0 h 20"/>
                <a:gd name="T26" fmla="*/ 6 w 20"/>
                <a:gd name="T27" fmla="*/ 2 h 20"/>
                <a:gd name="T28" fmla="*/ 2 w 20"/>
                <a:gd name="T29" fmla="*/ 4 h 20"/>
                <a:gd name="T30" fmla="*/ 0 w 20"/>
                <a:gd name="T31" fmla="*/ 7 h 20"/>
                <a:gd name="T32" fmla="*/ 0 w 20"/>
                <a:gd name="T33" fmla="*/ 11 h 20"/>
                <a:gd name="T34" fmla="*/ 0 w 20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20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42"/>
            <p:cNvSpPr>
              <a:spLocks/>
            </p:cNvSpPr>
            <p:nvPr/>
          </p:nvSpPr>
          <p:spPr bwMode="auto">
            <a:xfrm>
              <a:off x="1635" y="3252"/>
              <a:ext cx="10" cy="9"/>
            </a:xfrm>
            <a:custGeom>
              <a:avLst/>
              <a:gdLst>
                <a:gd name="T0" fmla="*/ 0 w 19"/>
                <a:gd name="T1" fmla="*/ 11 h 20"/>
                <a:gd name="T2" fmla="*/ 1 w 19"/>
                <a:gd name="T3" fmla="*/ 15 h 20"/>
                <a:gd name="T4" fmla="*/ 3 w 19"/>
                <a:gd name="T5" fmla="*/ 18 h 20"/>
                <a:gd name="T6" fmla="*/ 7 w 19"/>
                <a:gd name="T7" fmla="*/ 20 h 20"/>
                <a:gd name="T8" fmla="*/ 10 w 19"/>
                <a:gd name="T9" fmla="*/ 20 h 20"/>
                <a:gd name="T10" fmla="*/ 14 w 19"/>
                <a:gd name="T11" fmla="*/ 20 h 20"/>
                <a:gd name="T12" fmla="*/ 17 w 19"/>
                <a:gd name="T13" fmla="*/ 18 h 20"/>
                <a:gd name="T14" fmla="*/ 19 w 19"/>
                <a:gd name="T15" fmla="*/ 15 h 20"/>
                <a:gd name="T16" fmla="*/ 19 w 19"/>
                <a:gd name="T17" fmla="*/ 11 h 20"/>
                <a:gd name="T18" fmla="*/ 19 w 19"/>
                <a:gd name="T19" fmla="*/ 7 h 20"/>
                <a:gd name="T20" fmla="*/ 17 w 19"/>
                <a:gd name="T21" fmla="*/ 4 h 20"/>
                <a:gd name="T22" fmla="*/ 14 w 19"/>
                <a:gd name="T23" fmla="*/ 2 h 20"/>
                <a:gd name="T24" fmla="*/ 10 w 19"/>
                <a:gd name="T25" fmla="*/ 0 h 20"/>
                <a:gd name="T26" fmla="*/ 7 w 19"/>
                <a:gd name="T27" fmla="*/ 2 h 20"/>
                <a:gd name="T28" fmla="*/ 3 w 19"/>
                <a:gd name="T29" fmla="*/ 4 h 20"/>
                <a:gd name="T30" fmla="*/ 1 w 19"/>
                <a:gd name="T31" fmla="*/ 7 h 20"/>
                <a:gd name="T32" fmla="*/ 0 w 19"/>
                <a:gd name="T33" fmla="*/ 11 h 20"/>
                <a:gd name="T34" fmla="*/ 0 w 19"/>
                <a:gd name="T3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0">
                  <a:moveTo>
                    <a:pt x="0" y="11"/>
                  </a:moveTo>
                  <a:lnTo>
                    <a:pt x="1" y="15"/>
                  </a:lnTo>
                  <a:lnTo>
                    <a:pt x="3" y="18"/>
                  </a:lnTo>
                  <a:lnTo>
                    <a:pt x="7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7" y="18"/>
                  </a:lnTo>
                  <a:lnTo>
                    <a:pt x="19" y="1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17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43"/>
            <p:cNvSpPr>
              <a:spLocks/>
            </p:cNvSpPr>
            <p:nvPr/>
          </p:nvSpPr>
          <p:spPr bwMode="auto">
            <a:xfrm>
              <a:off x="1283" y="3412"/>
              <a:ext cx="22" cy="480"/>
            </a:xfrm>
            <a:custGeom>
              <a:avLst/>
              <a:gdLst>
                <a:gd name="T0" fmla="*/ 44 w 44"/>
                <a:gd name="T1" fmla="*/ 960 h 960"/>
                <a:gd name="T2" fmla="*/ 44 w 44"/>
                <a:gd name="T3" fmla="*/ 20 h 960"/>
                <a:gd name="T4" fmla="*/ 0 w 44"/>
                <a:gd name="T5" fmla="*/ 0 h 960"/>
                <a:gd name="T6" fmla="*/ 0 w 44"/>
                <a:gd name="T7" fmla="*/ 943 h 960"/>
                <a:gd name="T8" fmla="*/ 44 w 44"/>
                <a:gd name="T9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60">
                  <a:moveTo>
                    <a:pt x="44" y="960"/>
                  </a:moveTo>
                  <a:lnTo>
                    <a:pt x="44" y="20"/>
                  </a:lnTo>
                  <a:lnTo>
                    <a:pt x="0" y="0"/>
                  </a:lnTo>
                  <a:lnTo>
                    <a:pt x="0" y="943"/>
                  </a:lnTo>
                  <a:lnTo>
                    <a:pt x="44" y="960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344"/>
            <p:cNvSpPr>
              <a:spLocks/>
            </p:cNvSpPr>
            <p:nvPr/>
          </p:nvSpPr>
          <p:spPr bwMode="auto">
            <a:xfrm>
              <a:off x="1294" y="3446"/>
              <a:ext cx="220" cy="535"/>
            </a:xfrm>
            <a:custGeom>
              <a:avLst/>
              <a:gdLst>
                <a:gd name="T0" fmla="*/ 394 w 438"/>
                <a:gd name="T1" fmla="*/ 110 h 1070"/>
                <a:gd name="T2" fmla="*/ 394 w 438"/>
                <a:gd name="T3" fmla="*/ 168 h 1070"/>
                <a:gd name="T4" fmla="*/ 0 w 438"/>
                <a:gd name="T5" fmla="*/ 0 h 1070"/>
                <a:gd name="T6" fmla="*/ 0 w 438"/>
                <a:gd name="T7" fmla="*/ 60 h 1070"/>
                <a:gd name="T8" fmla="*/ 394 w 438"/>
                <a:gd name="T9" fmla="*/ 228 h 1070"/>
                <a:gd name="T10" fmla="*/ 394 w 438"/>
                <a:gd name="T11" fmla="*/ 283 h 1070"/>
                <a:gd name="T12" fmla="*/ 0 w 438"/>
                <a:gd name="T13" fmla="*/ 115 h 1070"/>
                <a:gd name="T14" fmla="*/ 0 w 438"/>
                <a:gd name="T15" fmla="*/ 175 h 1070"/>
                <a:gd name="T16" fmla="*/ 394 w 438"/>
                <a:gd name="T17" fmla="*/ 343 h 1070"/>
                <a:gd name="T18" fmla="*/ 394 w 438"/>
                <a:gd name="T19" fmla="*/ 398 h 1070"/>
                <a:gd name="T20" fmla="*/ 0 w 438"/>
                <a:gd name="T21" fmla="*/ 230 h 1070"/>
                <a:gd name="T22" fmla="*/ 0 w 438"/>
                <a:gd name="T23" fmla="*/ 289 h 1070"/>
                <a:gd name="T24" fmla="*/ 394 w 438"/>
                <a:gd name="T25" fmla="*/ 456 h 1070"/>
                <a:gd name="T26" fmla="*/ 394 w 438"/>
                <a:gd name="T27" fmla="*/ 1051 h 1070"/>
                <a:gd name="T28" fmla="*/ 438 w 438"/>
                <a:gd name="T29" fmla="*/ 1070 h 1070"/>
                <a:gd name="T30" fmla="*/ 438 w 438"/>
                <a:gd name="T31" fmla="*/ 128 h 1070"/>
                <a:gd name="T32" fmla="*/ 394 w 438"/>
                <a:gd name="T33" fmla="*/ 11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8" h="1070">
                  <a:moveTo>
                    <a:pt x="394" y="110"/>
                  </a:moveTo>
                  <a:lnTo>
                    <a:pt x="394" y="168"/>
                  </a:lnTo>
                  <a:lnTo>
                    <a:pt x="0" y="0"/>
                  </a:lnTo>
                  <a:lnTo>
                    <a:pt x="0" y="60"/>
                  </a:lnTo>
                  <a:lnTo>
                    <a:pt x="394" y="228"/>
                  </a:lnTo>
                  <a:lnTo>
                    <a:pt x="394" y="283"/>
                  </a:lnTo>
                  <a:lnTo>
                    <a:pt x="0" y="115"/>
                  </a:lnTo>
                  <a:lnTo>
                    <a:pt x="0" y="175"/>
                  </a:lnTo>
                  <a:lnTo>
                    <a:pt x="394" y="343"/>
                  </a:lnTo>
                  <a:lnTo>
                    <a:pt x="394" y="398"/>
                  </a:lnTo>
                  <a:lnTo>
                    <a:pt x="0" y="230"/>
                  </a:lnTo>
                  <a:lnTo>
                    <a:pt x="0" y="289"/>
                  </a:lnTo>
                  <a:lnTo>
                    <a:pt x="394" y="456"/>
                  </a:lnTo>
                  <a:lnTo>
                    <a:pt x="394" y="1051"/>
                  </a:lnTo>
                  <a:lnTo>
                    <a:pt x="438" y="1070"/>
                  </a:lnTo>
                  <a:lnTo>
                    <a:pt x="438" y="128"/>
                  </a:lnTo>
                  <a:lnTo>
                    <a:pt x="394" y="110"/>
                  </a:lnTo>
                  <a:close/>
                </a:path>
              </a:pathLst>
            </a:custGeom>
            <a:solidFill>
              <a:srgbClr val="000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47" name="Picture 3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11" y="4159195"/>
            <a:ext cx="1956026" cy="2442161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r="11989" b="21564"/>
          <a:stretch/>
        </p:blipFill>
        <p:spPr>
          <a:xfrm>
            <a:off x="8520491" y="4351134"/>
            <a:ext cx="3023662" cy="22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94" t="29603" r="69593" b="24554"/>
          <a:stretch/>
        </p:blipFill>
        <p:spPr>
          <a:xfrm>
            <a:off x="100210" y="137787"/>
            <a:ext cx="8680536" cy="6601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9433" y="137787"/>
            <a:ext cx="8955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 err="1" smtClean="0"/>
              <a:t>Selawik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Areawide</a:t>
            </a:r>
            <a:endParaRPr lang="en-US" sz="3600" b="1" dirty="0" smtClean="0"/>
          </a:p>
          <a:p>
            <a:pPr algn="r"/>
            <a:r>
              <a:rPr lang="en-US" sz="3600" b="1" dirty="0" smtClean="0"/>
              <a:t>Property Assessment and Cleanup Plan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880953" y="999913"/>
            <a:ext cx="30939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u="sng" dirty="0" smtClean="0"/>
          </a:p>
          <a:p>
            <a:r>
              <a:rPr lang="en-US" sz="2400" u="sng" dirty="0" smtClean="0"/>
              <a:t>Native Village of </a:t>
            </a:r>
            <a:r>
              <a:rPr lang="en-US" sz="2400" u="sng" dirty="0" err="1" smtClean="0"/>
              <a:t>Selawik</a:t>
            </a:r>
            <a:r>
              <a:rPr lang="en-US" sz="2400" u="sng" dirty="0" smtClean="0"/>
              <a:t> Received: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Ownership History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Land Use History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Potential Sources of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Sampling Results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Clean Up Cost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Potential Funding Sources for Cleanup and Redevelopment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40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960" y="350109"/>
            <a:ext cx="11298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/>
              <a:t> McGrath Site Characterization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52397" y="1057995"/>
            <a:ext cx="1203960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McGrath Native Village Council was the successful applicant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Site of destroyed community center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DEC removed a heating oil tank and associated contaminated soil, and analyzed soil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City of McGrath obtained CDBG and MNVC obtained ICDBG for new center; total cost of building over $2 million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</p:txBody>
      </p:sp>
      <p:pic>
        <p:nvPicPr>
          <p:cNvPr id="4" name="Picture 3" descr="C:\Documents and Settings\sbenson\Local Settings\Temporary Internet Files\Content.Outlook\JVVGCQ0A\SDC12266.jpg"/>
          <p:cNvPicPr/>
          <p:nvPr/>
        </p:nvPicPr>
        <p:blipFill rotWithShape="1">
          <a:blip r:embed="rId2" cstate="print"/>
          <a:srcRect t="19433" r="3331" b="34517"/>
          <a:stretch/>
        </p:blipFill>
        <p:spPr bwMode="auto">
          <a:xfrm>
            <a:off x="5054062" y="4146115"/>
            <a:ext cx="6908294" cy="247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6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46"/>
          <a:stretch/>
        </p:blipFill>
        <p:spPr>
          <a:xfrm>
            <a:off x="150504" y="200811"/>
            <a:ext cx="7527951" cy="64781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254754" y="288494"/>
            <a:ext cx="8757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Tanana Site Characterization &amp; </a:t>
            </a:r>
            <a:r>
              <a:rPr lang="en-US" sz="4000" b="1" dirty="0" err="1" smtClean="0">
                <a:solidFill>
                  <a:schemeClr val="bg1"/>
                </a:solidFill>
              </a:rPr>
              <a:t>Landfarm</a:t>
            </a:r>
            <a:r>
              <a:rPr lang="en-US" sz="4000" b="1" dirty="0" smtClean="0">
                <a:solidFill>
                  <a:schemeClr val="bg1"/>
                </a:solidFill>
              </a:rPr>
              <a:t> Management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8663" y="463858"/>
            <a:ext cx="42964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City of Tanana provided equipment &amp; labor for soil removal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 provided soil sampling and </a:t>
            </a:r>
            <a:r>
              <a:rPr lang="en-US" sz="2800" dirty="0" err="1" smtClean="0"/>
              <a:t>landfarm</a:t>
            </a:r>
            <a:r>
              <a:rPr lang="en-US" sz="2800" dirty="0" smtClean="0"/>
              <a:t> management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Project reporting included recommendations for addressing vapor intrusion during construction of the new building</a:t>
            </a:r>
          </a:p>
        </p:txBody>
      </p:sp>
    </p:spTree>
    <p:extLst>
      <p:ext uri="{BB962C8B-B14F-4D97-AF65-F5344CB8AC3E}">
        <p14:creationId xmlns:p14="http://schemas.microsoft.com/office/powerpoint/2010/main" val="8265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070" y="337965"/>
            <a:ext cx="58154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Kwigillingok</a:t>
            </a:r>
            <a:r>
              <a:rPr lang="en-US" sz="4000" b="1" dirty="0" smtClean="0"/>
              <a:t> Hazardous </a:t>
            </a:r>
          </a:p>
          <a:p>
            <a:r>
              <a:rPr lang="en-US" sz="4000" b="1" dirty="0" smtClean="0"/>
              <a:t>Building Materials Survey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>
          <a:xfrm>
            <a:off x="7465512" y="222669"/>
            <a:ext cx="4485481" cy="3024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12" y="3298722"/>
            <a:ext cx="4485481" cy="33540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937" y="1828800"/>
            <a:ext cx="60876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Old Moravian Church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Native Village of </a:t>
            </a:r>
            <a:r>
              <a:rPr lang="en-US" sz="2800" dirty="0" err="1" smtClean="0"/>
              <a:t>Kwigillingok</a:t>
            </a:r>
            <a:r>
              <a:rPr lang="en-US" sz="2800" dirty="0" smtClean="0"/>
              <a:t> wished to reuse the structure for youth activities, but had concerns about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 provided sampling for asbestos-containing materials and lead-based paint, as well as recommendations for future use</a:t>
            </a:r>
          </a:p>
        </p:txBody>
      </p:sp>
    </p:spTree>
    <p:extLst>
      <p:ext uri="{BB962C8B-B14F-4D97-AF65-F5344CB8AC3E}">
        <p14:creationId xmlns:p14="http://schemas.microsoft.com/office/powerpoint/2010/main" val="4616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547" y="463584"/>
            <a:ext cx="10677795" cy="9144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US" sz="8000" b="1" dirty="0"/>
              <a:t>What </a:t>
            </a:r>
            <a:r>
              <a:rPr lang="en-US" sz="8000" b="1" dirty="0" smtClean="0"/>
              <a:t>is a Brownfield?</a:t>
            </a:r>
            <a:endParaRPr lang="en-US" sz="8000" b="1" dirty="0"/>
          </a:p>
        </p:txBody>
      </p:sp>
      <p:sp>
        <p:nvSpPr>
          <p:cNvPr id="655363" name="Text Box 3"/>
          <p:cNvSpPr txBox="1">
            <a:spLocks noChangeArrowheads="1"/>
          </p:cNvSpPr>
          <p:nvPr/>
        </p:nvSpPr>
        <p:spPr bwMode="auto">
          <a:xfrm>
            <a:off x="757159" y="1871603"/>
            <a:ext cx="10922157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dirty="0" smtClean="0"/>
              <a:t>Definition: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dirty="0" smtClean="0"/>
              <a:t>Real </a:t>
            </a:r>
            <a:r>
              <a:rPr lang="en-US" sz="4400" dirty="0"/>
              <a:t>property, the expansion, redevelopment,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dirty="0"/>
              <a:t>or reuse of which may be complicated by the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dirty="0"/>
              <a:t>presence or potential presence of a hazardous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4400" dirty="0"/>
              <a:t>substance, pollutant, or contaminant.</a:t>
            </a:r>
          </a:p>
        </p:txBody>
      </p:sp>
      <p:sp>
        <p:nvSpPr>
          <p:cNvPr id="655364" name="Line 4"/>
          <p:cNvSpPr>
            <a:spLocks noChangeShapeType="1"/>
          </p:cNvSpPr>
          <p:nvPr/>
        </p:nvSpPr>
        <p:spPr bwMode="auto">
          <a:xfrm>
            <a:off x="2941638" y="1624793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365" name="Line 5"/>
          <p:cNvSpPr>
            <a:spLocks noChangeShapeType="1"/>
          </p:cNvSpPr>
          <p:nvPr/>
        </p:nvSpPr>
        <p:spPr bwMode="auto">
          <a:xfrm>
            <a:off x="2941637" y="566971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55366" name="Text Box 6"/>
          <p:cNvSpPr txBox="1">
            <a:spLocks noChangeArrowheads="1"/>
          </p:cNvSpPr>
          <p:nvPr/>
        </p:nvSpPr>
        <p:spPr bwMode="auto">
          <a:xfrm>
            <a:off x="141657" y="6396335"/>
            <a:ext cx="7108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400" dirty="0"/>
              <a:t>Source: United States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1458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/>
          <a:stretch/>
        </p:blipFill>
        <p:spPr>
          <a:xfrm>
            <a:off x="5060515" y="347537"/>
            <a:ext cx="6960957" cy="5687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071" y="1202499"/>
            <a:ext cx="47024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Former </a:t>
            </a:r>
            <a:r>
              <a:rPr lang="en-US" sz="2800" dirty="0" err="1" smtClean="0"/>
              <a:t>Keku</a:t>
            </a:r>
            <a:r>
              <a:rPr lang="en-US" sz="2800" dirty="0" smtClean="0"/>
              <a:t> Cannery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Organized Village of </a:t>
            </a:r>
            <a:r>
              <a:rPr lang="en-US" sz="2800" dirty="0" err="1" smtClean="0"/>
              <a:t>Kake</a:t>
            </a:r>
            <a:r>
              <a:rPr lang="en-US" sz="2800" dirty="0" smtClean="0"/>
              <a:t> needed information about the building so that they could pursue assistance from other sources to stabilize the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 provided a Phase I site assessment, a hazard and risk evaluation, and a remediation cost estimate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070" y="337965"/>
            <a:ext cx="5105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/>
              <a:t>Kake</a:t>
            </a:r>
            <a:r>
              <a:rPr lang="en-US" sz="4000" b="1" dirty="0"/>
              <a:t> </a:t>
            </a:r>
            <a:r>
              <a:rPr lang="en-US" sz="4000" b="1" dirty="0" smtClean="0"/>
              <a:t>Site Assessment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72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356" y="617211"/>
            <a:ext cx="11616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/>
              <a:t>Questions?</a:t>
            </a:r>
            <a:endParaRPr lang="en-US" sz="9600" dirty="0"/>
          </a:p>
        </p:txBody>
      </p:sp>
      <p:sp>
        <p:nvSpPr>
          <p:cNvPr id="3" name="Rectangle 2"/>
          <p:cNvSpPr/>
          <p:nvPr/>
        </p:nvSpPr>
        <p:spPr>
          <a:xfrm>
            <a:off x="471351" y="2702023"/>
            <a:ext cx="114432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smtClean="0"/>
              <a:t>Melinda Brunner, Environmental Program Specialist</a:t>
            </a:r>
          </a:p>
          <a:p>
            <a:pPr algn="ctr"/>
            <a:r>
              <a:rPr lang="en-US" sz="3400" dirty="0" smtClean="0"/>
              <a:t>Contaminated Sites Program </a:t>
            </a:r>
          </a:p>
          <a:p>
            <a:pPr algn="ctr"/>
            <a:r>
              <a:rPr lang="en-US" sz="3400" dirty="0" smtClean="0"/>
              <a:t>Division of Spill Prevention and Response</a:t>
            </a:r>
          </a:p>
          <a:p>
            <a:pPr algn="ctr"/>
            <a:r>
              <a:rPr lang="en-US" sz="3400" dirty="0" smtClean="0"/>
              <a:t>Telephone: (907) 451-5174</a:t>
            </a:r>
          </a:p>
          <a:p>
            <a:pPr algn="ctr"/>
            <a:r>
              <a:rPr lang="en-US" sz="3400" dirty="0" smtClean="0"/>
              <a:t>Email: </a:t>
            </a:r>
            <a:r>
              <a:rPr lang="en-US" sz="3400" dirty="0" smtClean="0">
                <a:hlinkClick r:id="rId2"/>
              </a:rPr>
              <a:t>melinda.brunner@alaska.gov</a:t>
            </a:r>
            <a:endParaRPr lang="en-US" sz="3400" dirty="0" smtClean="0"/>
          </a:p>
          <a:p>
            <a:pPr algn="ctr"/>
            <a:r>
              <a:rPr lang="en-US" sz="3400" dirty="0"/>
              <a:t>http://dec.alaska.gov/spar/csp/brownfields.htm</a:t>
            </a:r>
          </a:p>
        </p:txBody>
      </p:sp>
    </p:spTree>
    <p:extLst>
      <p:ext uri="{BB962C8B-B14F-4D97-AF65-F5344CB8AC3E}">
        <p14:creationId xmlns:p14="http://schemas.microsoft.com/office/powerpoint/2010/main" val="28163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43852462"/>
              </p:ext>
            </p:extLst>
          </p:nvPr>
        </p:nvGraphicFramePr>
        <p:xfrm>
          <a:off x="345989" y="0"/>
          <a:ext cx="1162358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5989" y="1705232"/>
            <a:ext cx="31386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What Three Ingredients Make a Brownfield?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41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93124" y="2586705"/>
            <a:ext cx="11195222" cy="316058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Abandoned tank farms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Old BIA schools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Old canneries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Former military sites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Former drycleaners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+mn-lt"/>
              </a:rPr>
              <a:t>Former gas stations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Many more!</a:t>
            </a:r>
          </a:p>
          <a:p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67549"/>
            <a:ext cx="2487719" cy="2438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816" y="1979825"/>
            <a:ext cx="1762897" cy="2644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896" y="4065398"/>
            <a:ext cx="2340671" cy="2125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124" y="255114"/>
            <a:ext cx="1075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types of Alaskan properties could be brownfields?</a:t>
            </a:r>
            <a:endParaRPr lang="en-US" sz="4800" b="1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792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124" y="255114"/>
            <a:ext cx="1075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substances might contaminate Alaskan brownfields?</a:t>
            </a:r>
            <a:endParaRPr lang="en-US" sz="4800" b="1" dirty="0"/>
          </a:p>
          <a:p>
            <a:endParaRPr lang="en-US" sz="4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3124" y="2358105"/>
            <a:ext cx="11195222" cy="316058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Gasoline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Diesel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Asbestos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Lead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Solvents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Pesticides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Many more!</a:t>
            </a:r>
          </a:p>
          <a:p>
            <a:endParaRPr lang="en-US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71" y="4608572"/>
            <a:ext cx="1818636" cy="1820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971" y="2166747"/>
            <a:ext cx="1796880" cy="2259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23" y="2166747"/>
            <a:ext cx="2581275" cy="1771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23" y="4225903"/>
            <a:ext cx="2500565" cy="220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3124" y="2491974"/>
            <a:ext cx="11195222" cy="3160585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Community garden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Tribal hall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City offices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Subsistence resources gathering area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Playground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Housing development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+mn-lt"/>
              </a:rPr>
              <a:t>Many more!</a:t>
            </a:r>
          </a:p>
          <a:p>
            <a:endParaRPr lang="en-US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 r="11989" b="21564"/>
          <a:stretch/>
        </p:blipFill>
        <p:spPr>
          <a:xfrm>
            <a:off x="8602133" y="4316085"/>
            <a:ext cx="3023662" cy="22903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3124" y="255114"/>
            <a:ext cx="1075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What types of things could Alaskan brownfields be turned into?</a:t>
            </a:r>
            <a:endParaRPr lang="en-US" sz="4800" b="1" dirty="0"/>
          </a:p>
          <a:p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60" y="255114"/>
            <a:ext cx="2549347" cy="3644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2" b="21918"/>
          <a:stretch/>
        </p:blipFill>
        <p:spPr>
          <a:xfrm>
            <a:off x="5641076" y="1880070"/>
            <a:ext cx="3378762" cy="15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7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933" y="201439"/>
            <a:ext cx="11616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Why is it good to identify and reuse brownfields?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70932" y="2659559"/>
            <a:ext cx="116162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Cleanup removes contaminants, protecting human health and the environment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Cleanup lessens the likelihood of contaminants migrating off-site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Keeps other land pristine by reusing land that was previously developed  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Can restore land so that it’s safe for food production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70932" y="1921921"/>
            <a:ext cx="56589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u="sng" dirty="0" smtClean="0">
                <a:solidFill>
                  <a:srgbClr val="00B050"/>
                </a:solidFill>
              </a:rPr>
              <a:t>Environmental Benefits</a:t>
            </a:r>
            <a:endParaRPr lang="en-US" sz="4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201439"/>
            <a:ext cx="11616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Why is it good to identify and reuse brownfields?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457200" y="2659559"/>
            <a:ext cx="1173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Reuse of existing structures helps keep costs down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Reusing a brownfield can raise the value of neighboring properties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Increased employment opportunities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" y="1920895"/>
            <a:ext cx="44903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u="sng" dirty="0" smtClean="0">
                <a:solidFill>
                  <a:srgbClr val="00B050"/>
                </a:solidFill>
              </a:rPr>
              <a:t>Economic Benefits</a:t>
            </a:r>
            <a:endParaRPr lang="en-US" sz="4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33" y="201439"/>
            <a:ext cx="11616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Why is it good to identify and reuse brownfields?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70933" y="2386653"/>
            <a:ext cx="119041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Improved community health, safety and security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Creates opportunities for development in core areas of communities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Can provide opportunity for traditional lifestyle activities by restoring subsistence resources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575734" y="1647989"/>
            <a:ext cx="361669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u="sng" dirty="0" smtClean="0">
                <a:solidFill>
                  <a:srgbClr val="00B050"/>
                </a:solidFill>
              </a:rPr>
              <a:t>Social Benefits</a:t>
            </a:r>
            <a:endParaRPr lang="en-US" sz="4200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5185</TotalTime>
  <Words>788</Words>
  <Application>Microsoft Office PowerPoint</Application>
  <PresentationFormat>Widescreen</PresentationFormat>
  <Paragraphs>142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Corbel</vt:lpstr>
      <vt:lpstr>Depth</vt:lpstr>
      <vt:lpstr>Addressing Brownfields  in Alaska</vt:lpstr>
      <vt:lpstr>What is a Brownfield?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 to  Brownfields</dc:title>
  <dc:creator>Brunner, Melinda</dc:creator>
  <cp:lastModifiedBy>Brunner, Melinda</cp:lastModifiedBy>
  <cp:revision>85</cp:revision>
  <dcterms:created xsi:type="dcterms:W3CDTF">2014-03-06T22:40:50Z</dcterms:created>
  <dcterms:modified xsi:type="dcterms:W3CDTF">2014-10-30T19:13:05Z</dcterms:modified>
</cp:coreProperties>
</file>